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305" r:id="rId4"/>
    <p:sldId id="270" r:id="rId5"/>
    <p:sldId id="306" r:id="rId6"/>
    <p:sldId id="30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1" r:id="rId15"/>
    <p:sldId id="302" r:id="rId16"/>
    <p:sldId id="303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C62B46"/>
    <a:srgbClr val="A6C2E0"/>
    <a:srgbClr val="E6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B69526C7-223F-45D7-80E5-AA9F2045EC98}" type="presOf" srcId="{197601FB-136B-4ED9-A452-D3FF378DB2B3}" destId="{41BBC4AF-EA62-459E-8E44-7714A5B92D25}" srcOrd="0" destOrd="0" presId="urn:microsoft.com/office/officeart/2005/8/layout/lProcess2"/>
    <dgm:cxn modelId="{D8C1B956-D30C-498D-95BE-11E4879F25D2}" type="presOf" srcId="{40E07816-BF7D-41F9-8A02-021103BC807F}" destId="{D0A47317-164A-4E5A-A246-43F507EBCCFB}" srcOrd="0" destOrd="0" presId="urn:microsoft.com/office/officeart/2005/8/layout/lProcess2"/>
    <dgm:cxn modelId="{67C893C3-9629-4B79-89F3-01BB13B7BBDD}" type="presOf" srcId="{006622A7-395E-4D32-A2B2-FBC30FEF6FED}" destId="{7B488E4E-166B-4FDC-A40E-84C343F2B5E3}" srcOrd="0" destOrd="0" presId="urn:microsoft.com/office/officeart/2005/8/layout/lProcess2"/>
    <dgm:cxn modelId="{25883068-94E8-456A-8525-CA0ACA02ADE8}" type="presOf" srcId="{A10C173E-3DA1-4935-97FA-95EED3FFF7DC}" destId="{74E55A8B-DCC0-4A28-9274-DB54C7F16668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4B273F1-4845-4C0F-8907-7BAA345C4A06}" type="presOf" srcId="{40E07816-BF7D-41F9-8A02-021103BC807F}" destId="{60D29407-598B-4EC1-B275-9D331753415F}" srcOrd="1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A929AFEF-3F1C-4FE1-82A7-2D2780564A78}" type="presOf" srcId="{3C1850E9-2E71-4217-B9A0-1E4AF84ED73D}" destId="{5D414BC5-7DAB-420F-8477-A8B0C6B58166}" srcOrd="0" destOrd="0" presId="urn:microsoft.com/office/officeart/2005/8/layout/lProcess2"/>
    <dgm:cxn modelId="{E2887EC9-AE7E-49A0-83BE-7CD29465FED3}" type="presOf" srcId="{7733DB12-62AA-4922-9389-B76F844CDC42}" destId="{B41242A5-681B-4D2C-B395-2C1298F7B974}" srcOrd="1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F7D2B6FE-261C-480A-B65A-AEE606886D29}" type="presOf" srcId="{D78D1EF4-D534-4E86-8810-47A4C6F77E09}" destId="{0527C8F4-7BA5-4739-9821-8692CBA17382}" srcOrd="0" destOrd="0" presId="urn:microsoft.com/office/officeart/2005/8/layout/lProcess2"/>
    <dgm:cxn modelId="{3E2D15C6-F9B5-4EC4-8929-84B71C6F2727}" type="presOf" srcId="{197601FB-136B-4ED9-A452-D3FF378DB2B3}" destId="{A47F1145-DD46-45A4-804E-D6F53AA457DF}" srcOrd="1" destOrd="0" presId="urn:microsoft.com/office/officeart/2005/8/layout/lProcess2"/>
    <dgm:cxn modelId="{ED530188-8DC5-45DD-95E4-38DFDAB7610F}" type="presOf" srcId="{BA984AD7-8E9E-4983-BDC1-C8E74CE553D5}" destId="{8AEC1E6A-CB42-4DF5-878F-D9ABE3AA6506}" srcOrd="0" destOrd="0" presId="urn:microsoft.com/office/officeart/2005/8/layout/lProcess2"/>
    <dgm:cxn modelId="{964918CC-6B72-4BB8-984E-2C9AE68D8ACE}" type="presOf" srcId="{80980257-FC17-45A1-97F2-9A8D7419D5D1}" destId="{97ED64C9-BCCB-479E-A864-3EA05523F6D1}" srcOrd="0" destOrd="0" presId="urn:microsoft.com/office/officeart/2005/8/layout/lProcess2"/>
    <dgm:cxn modelId="{7768B4FD-4967-4EDF-B52B-879B26BB1694}" type="presOf" srcId="{4BCAADDC-D355-4DD3-B492-7F4CB8979464}" destId="{EF82579C-EF11-48F4-BF52-2B0E67AAAFFB}" srcOrd="0" destOrd="0" presId="urn:microsoft.com/office/officeart/2005/8/layout/lProcess2"/>
    <dgm:cxn modelId="{D6CD51DE-A1D7-4B4D-8D7D-CF91F9521F8D}" type="presOf" srcId="{C7D0DE5D-2538-4FFB-8E90-4040EF2DCE56}" destId="{AE1BDE10-E51D-4C6D-B1C6-194CED843010}" srcOrd="0" destOrd="0" presId="urn:microsoft.com/office/officeart/2005/8/layout/lProcess2"/>
    <dgm:cxn modelId="{92E5C9F5-3B4A-4943-83BE-15BB392B1BA6}" type="presOf" srcId="{7733DB12-62AA-4922-9389-B76F844CDC42}" destId="{C463BB58-36DB-497A-8AF3-9EC54BD86529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875A5282-5687-428E-873B-19259D8288D6}" type="presOf" srcId="{BA984AD7-8E9E-4983-BDC1-C8E74CE553D5}" destId="{31A2B9EA-BD4D-4552-9662-55FBD8868070}" srcOrd="1" destOrd="0" presId="urn:microsoft.com/office/officeart/2005/8/layout/lProcess2"/>
    <dgm:cxn modelId="{91A2A0A0-2E14-427F-81DB-2D9AE43D9967}" type="presOf" srcId="{AA8AFEA5-2813-47E1-BF2C-52B42B6C88A7}" destId="{597F5431-52F4-4D09-BCCB-F38C90BB57C7}" srcOrd="0" destOrd="0" presId="urn:microsoft.com/office/officeart/2005/8/layout/lProcess2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3EF69B62-4BCE-477D-B883-CCF183EE981A}" type="presOf" srcId="{80980257-FC17-45A1-97F2-9A8D7419D5D1}" destId="{CF17BC35-AF44-4A14-B4F0-3A9DD30F2FAA}" srcOrd="1" destOrd="0" presId="urn:microsoft.com/office/officeart/2005/8/layout/lProcess2"/>
    <dgm:cxn modelId="{80FB01C0-1DE6-4CEE-9147-64F3071F3623}" type="presOf" srcId="{B088C6E2-27C1-4D96-9F75-9BE3FC2BA9C5}" destId="{C8EE063B-3ED6-4DDA-BB06-304137CF3BDB}" srcOrd="0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9ED4D80D-F8C5-4AD7-9336-5B45C69F7B1D}" type="presOf" srcId="{23521A7A-C0BB-46CC-9CA6-1855879A7A35}" destId="{E5030A88-5E0E-4686-A10D-69298A432007}" srcOrd="0" destOrd="0" presId="urn:microsoft.com/office/officeart/2005/8/layout/lProcess2"/>
    <dgm:cxn modelId="{E350F6E4-C23B-49B5-9FA8-2C4183646B96}" type="presOf" srcId="{F20D214B-FD18-4907-AA13-A9A37F1D467D}" destId="{0C3DF3CE-D2A4-406F-98A9-27E113A00566}" srcOrd="0" destOrd="0" presId="urn:microsoft.com/office/officeart/2005/8/layout/lProcess2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6DA3AF18-862D-400E-A05D-041D772BFC2B}" type="presOf" srcId="{121744DC-91DD-45E3-A935-3385B8C0B692}" destId="{44778D93-BA5F-4A98-A161-26A8F7E4FD54}" srcOrd="0" destOrd="0" presId="urn:microsoft.com/office/officeart/2005/8/layout/lProcess2"/>
    <dgm:cxn modelId="{9475935B-98B7-49CF-B3CC-D729F647C95A}" type="presParOf" srcId="{0527C8F4-7BA5-4739-9821-8692CBA17382}" destId="{17D03EF2-6445-40EE-A544-C642B3E31762}" srcOrd="0" destOrd="0" presId="urn:microsoft.com/office/officeart/2005/8/layout/lProcess2"/>
    <dgm:cxn modelId="{7C35B29A-DEA0-45C1-86B0-23D979BCBEF7}" type="presParOf" srcId="{17D03EF2-6445-40EE-A544-C642B3E31762}" destId="{97ED64C9-BCCB-479E-A864-3EA05523F6D1}" srcOrd="0" destOrd="0" presId="urn:microsoft.com/office/officeart/2005/8/layout/lProcess2"/>
    <dgm:cxn modelId="{6B650466-9914-497A-B848-85EB32F3A28F}" type="presParOf" srcId="{17D03EF2-6445-40EE-A544-C642B3E31762}" destId="{CF17BC35-AF44-4A14-B4F0-3A9DD30F2FAA}" srcOrd="1" destOrd="0" presId="urn:microsoft.com/office/officeart/2005/8/layout/lProcess2"/>
    <dgm:cxn modelId="{1C59BAB9-C619-493F-8E15-AA901F61312E}" type="presParOf" srcId="{17D03EF2-6445-40EE-A544-C642B3E31762}" destId="{13D96A1A-F1AB-43BA-9D83-5C97A9DBF8F8}" srcOrd="2" destOrd="0" presId="urn:microsoft.com/office/officeart/2005/8/layout/lProcess2"/>
    <dgm:cxn modelId="{71170E3F-CCEF-4285-B76C-0218EE2A1A89}" type="presParOf" srcId="{13D96A1A-F1AB-43BA-9D83-5C97A9DBF8F8}" destId="{605BCF54-4412-4B25-9502-0AA05A568653}" srcOrd="0" destOrd="0" presId="urn:microsoft.com/office/officeart/2005/8/layout/lProcess2"/>
    <dgm:cxn modelId="{F1698AF4-1601-4F0F-807F-58767FE3CF11}" type="presParOf" srcId="{605BCF54-4412-4B25-9502-0AA05A568653}" destId="{C8EE063B-3ED6-4DDA-BB06-304137CF3BDB}" srcOrd="0" destOrd="0" presId="urn:microsoft.com/office/officeart/2005/8/layout/lProcess2"/>
    <dgm:cxn modelId="{C22AA019-812E-44E0-8E21-97BF19C28745}" type="presParOf" srcId="{605BCF54-4412-4B25-9502-0AA05A568653}" destId="{A2066E53-3230-4F31-8318-DD9B5BC2ED26}" srcOrd="1" destOrd="0" presId="urn:microsoft.com/office/officeart/2005/8/layout/lProcess2"/>
    <dgm:cxn modelId="{24F32115-C667-4A86-A9A3-7A6276A62DC0}" type="presParOf" srcId="{605BCF54-4412-4B25-9502-0AA05A568653}" destId="{74E55A8B-DCC0-4A28-9274-DB54C7F16668}" srcOrd="2" destOrd="0" presId="urn:microsoft.com/office/officeart/2005/8/layout/lProcess2"/>
    <dgm:cxn modelId="{D653F824-67ED-4C79-BF4E-2AE915B6799A}" type="presParOf" srcId="{0527C8F4-7BA5-4739-9821-8692CBA17382}" destId="{456CE107-CA83-4671-B9D4-70085C858287}" srcOrd="1" destOrd="0" presId="urn:microsoft.com/office/officeart/2005/8/layout/lProcess2"/>
    <dgm:cxn modelId="{39A34F29-F8E4-4719-B2F4-92A10740A0B7}" type="presParOf" srcId="{0527C8F4-7BA5-4739-9821-8692CBA17382}" destId="{FAE7CD47-EB89-4CDB-AB96-81419985CCF9}" srcOrd="2" destOrd="0" presId="urn:microsoft.com/office/officeart/2005/8/layout/lProcess2"/>
    <dgm:cxn modelId="{CA766E00-7C7C-44DF-B889-0648FD9913AA}" type="presParOf" srcId="{FAE7CD47-EB89-4CDB-AB96-81419985CCF9}" destId="{8AEC1E6A-CB42-4DF5-878F-D9ABE3AA6506}" srcOrd="0" destOrd="0" presId="urn:microsoft.com/office/officeart/2005/8/layout/lProcess2"/>
    <dgm:cxn modelId="{E2B32E5F-EEB4-4886-9C96-0441512000FF}" type="presParOf" srcId="{FAE7CD47-EB89-4CDB-AB96-81419985CCF9}" destId="{31A2B9EA-BD4D-4552-9662-55FBD8868070}" srcOrd="1" destOrd="0" presId="urn:microsoft.com/office/officeart/2005/8/layout/lProcess2"/>
    <dgm:cxn modelId="{DDAD236A-8BB8-4EC0-8BAD-A40756BDA685}" type="presParOf" srcId="{FAE7CD47-EB89-4CDB-AB96-81419985CCF9}" destId="{6D8BA93E-FBE2-434D-B5B2-C7EE38464277}" srcOrd="2" destOrd="0" presId="urn:microsoft.com/office/officeart/2005/8/layout/lProcess2"/>
    <dgm:cxn modelId="{ED2FF332-0EB6-4910-B4A1-19BA65D51CD5}" type="presParOf" srcId="{6D8BA93E-FBE2-434D-B5B2-C7EE38464277}" destId="{35802875-12F6-4A18-8F5A-938A3EF18882}" srcOrd="0" destOrd="0" presId="urn:microsoft.com/office/officeart/2005/8/layout/lProcess2"/>
    <dgm:cxn modelId="{253216BF-D819-45F0-80AA-67F2B2D96472}" type="presParOf" srcId="{35802875-12F6-4A18-8F5A-938A3EF18882}" destId="{EF82579C-EF11-48F4-BF52-2B0E67AAAFFB}" srcOrd="0" destOrd="0" presId="urn:microsoft.com/office/officeart/2005/8/layout/lProcess2"/>
    <dgm:cxn modelId="{3ABD5F2E-EEF2-458C-B463-94F359F04A71}" type="presParOf" srcId="{35802875-12F6-4A18-8F5A-938A3EF18882}" destId="{0CD78030-E4BD-4A43-8D43-8DA432EA8C0D}" srcOrd="1" destOrd="0" presId="urn:microsoft.com/office/officeart/2005/8/layout/lProcess2"/>
    <dgm:cxn modelId="{AAC0CBBE-B6AD-4D96-A548-496EB1BA0529}" type="presParOf" srcId="{35802875-12F6-4A18-8F5A-938A3EF18882}" destId="{7B488E4E-166B-4FDC-A40E-84C343F2B5E3}" srcOrd="2" destOrd="0" presId="urn:microsoft.com/office/officeart/2005/8/layout/lProcess2"/>
    <dgm:cxn modelId="{FD282F81-158B-4363-A9B4-280FF4DEA236}" type="presParOf" srcId="{0527C8F4-7BA5-4739-9821-8692CBA17382}" destId="{C3B28033-6447-4CBB-A42D-144BE4AF24F5}" srcOrd="3" destOrd="0" presId="urn:microsoft.com/office/officeart/2005/8/layout/lProcess2"/>
    <dgm:cxn modelId="{3ABB0A97-1C35-4682-B523-B4E020448E08}" type="presParOf" srcId="{0527C8F4-7BA5-4739-9821-8692CBA17382}" destId="{CF99A21D-12BF-4741-9997-BFF9F5E21B4C}" srcOrd="4" destOrd="0" presId="urn:microsoft.com/office/officeart/2005/8/layout/lProcess2"/>
    <dgm:cxn modelId="{611A55B0-3801-4EC9-AA2E-34C2B92E2189}" type="presParOf" srcId="{CF99A21D-12BF-4741-9997-BFF9F5E21B4C}" destId="{C463BB58-36DB-497A-8AF3-9EC54BD86529}" srcOrd="0" destOrd="0" presId="urn:microsoft.com/office/officeart/2005/8/layout/lProcess2"/>
    <dgm:cxn modelId="{3C932B8C-7426-4BB0-AEE3-63AFF096FF0B}" type="presParOf" srcId="{CF99A21D-12BF-4741-9997-BFF9F5E21B4C}" destId="{B41242A5-681B-4D2C-B395-2C1298F7B974}" srcOrd="1" destOrd="0" presId="urn:microsoft.com/office/officeart/2005/8/layout/lProcess2"/>
    <dgm:cxn modelId="{0BCE02EF-ADA2-4AC8-8896-96A107B7E820}" type="presParOf" srcId="{CF99A21D-12BF-4741-9997-BFF9F5E21B4C}" destId="{51394831-A7D7-4658-9B20-EC6DD5EDC4B1}" srcOrd="2" destOrd="0" presId="urn:microsoft.com/office/officeart/2005/8/layout/lProcess2"/>
    <dgm:cxn modelId="{A43A39D5-CEF3-4FE2-A248-4391A976C907}" type="presParOf" srcId="{51394831-A7D7-4658-9B20-EC6DD5EDC4B1}" destId="{1117BE21-A190-4B48-8233-A976D216EE23}" srcOrd="0" destOrd="0" presId="urn:microsoft.com/office/officeart/2005/8/layout/lProcess2"/>
    <dgm:cxn modelId="{D8CE4C41-8A41-47F5-9A4F-62BA2654D10E}" type="presParOf" srcId="{1117BE21-A190-4B48-8233-A976D216EE23}" destId="{5D414BC5-7DAB-420F-8477-A8B0C6B58166}" srcOrd="0" destOrd="0" presId="urn:microsoft.com/office/officeart/2005/8/layout/lProcess2"/>
    <dgm:cxn modelId="{CFD774A1-8855-4BA3-A4D4-EF0D5FAB515A}" type="presParOf" srcId="{1117BE21-A190-4B48-8233-A976D216EE23}" destId="{EC984B33-37D6-4F9D-B8C3-D335D5539803}" srcOrd="1" destOrd="0" presId="urn:microsoft.com/office/officeart/2005/8/layout/lProcess2"/>
    <dgm:cxn modelId="{AC6777C0-832B-4CE6-9622-39E358D2A824}" type="presParOf" srcId="{1117BE21-A190-4B48-8233-A976D216EE23}" destId="{0C3DF3CE-D2A4-406F-98A9-27E113A00566}" srcOrd="2" destOrd="0" presId="urn:microsoft.com/office/officeart/2005/8/layout/lProcess2"/>
    <dgm:cxn modelId="{5346209D-1AA8-4DF4-9F66-A09AFAF19235}" type="presParOf" srcId="{0527C8F4-7BA5-4739-9821-8692CBA17382}" destId="{8C8050DD-05D8-4FAD-9760-B3C614A4EF67}" srcOrd="5" destOrd="0" presId="urn:microsoft.com/office/officeart/2005/8/layout/lProcess2"/>
    <dgm:cxn modelId="{52722902-1651-4F6F-AB21-32B920D447C3}" type="presParOf" srcId="{0527C8F4-7BA5-4739-9821-8692CBA17382}" destId="{93FD0C46-488F-47E9-ABA2-5F0108DCAD2B}" srcOrd="6" destOrd="0" presId="urn:microsoft.com/office/officeart/2005/8/layout/lProcess2"/>
    <dgm:cxn modelId="{EDD2F5F6-A4F4-442C-BBC3-D71F86828924}" type="presParOf" srcId="{93FD0C46-488F-47E9-ABA2-5F0108DCAD2B}" destId="{D0A47317-164A-4E5A-A246-43F507EBCCFB}" srcOrd="0" destOrd="0" presId="urn:microsoft.com/office/officeart/2005/8/layout/lProcess2"/>
    <dgm:cxn modelId="{24836318-B071-48F1-B365-D7574B21F344}" type="presParOf" srcId="{93FD0C46-488F-47E9-ABA2-5F0108DCAD2B}" destId="{60D29407-598B-4EC1-B275-9D331753415F}" srcOrd="1" destOrd="0" presId="urn:microsoft.com/office/officeart/2005/8/layout/lProcess2"/>
    <dgm:cxn modelId="{6FB80944-20B7-43A4-823F-5A4A1FFCCCC7}" type="presParOf" srcId="{93FD0C46-488F-47E9-ABA2-5F0108DCAD2B}" destId="{ECA487A1-1281-4138-994C-AEADCDADA12F}" srcOrd="2" destOrd="0" presId="urn:microsoft.com/office/officeart/2005/8/layout/lProcess2"/>
    <dgm:cxn modelId="{EBE9A96B-C785-4B3E-B303-F85157A6358B}" type="presParOf" srcId="{ECA487A1-1281-4138-994C-AEADCDADA12F}" destId="{C09B76F4-3377-479E-9E33-A0FBA1143556}" srcOrd="0" destOrd="0" presId="urn:microsoft.com/office/officeart/2005/8/layout/lProcess2"/>
    <dgm:cxn modelId="{F0EF0688-22A9-40A3-8351-1C92689C9C5E}" type="presParOf" srcId="{C09B76F4-3377-479E-9E33-A0FBA1143556}" destId="{E5030A88-5E0E-4686-A10D-69298A432007}" srcOrd="0" destOrd="0" presId="urn:microsoft.com/office/officeart/2005/8/layout/lProcess2"/>
    <dgm:cxn modelId="{8FB29133-70E8-4EED-959A-760A8ACF8F1C}" type="presParOf" srcId="{C09B76F4-3377-479E-9E33-A0FBA1143556}" destId="{EF64A3A0-96C6-4473-BAD8-6E7F8A7BD4B7}" srcOrd="1" destOrd="0" presId="urn:microsoft.com/office/officeart/2005/8/layout/lProcess2"/>
    <dgm:cxn modelId="{DC468ED4-1906-45A6-9654-AEDBA50A3555}" type="presParOf" srcId="{C09B76F4-3377-479E-9E33-A0FBA1143556}" destId="{44778D93-BA5F-4A98-A161-26A8F7E4FD54}" srcOrd="2" destOrd="0" presId="urn:microsoft.com/office/officeart/2005/8/layout/lProcess2"/>
    <dgm:cxn modelId="{131476E9-2EC6-4DED-98FD-7D0668629D54}" type="presParOf" srcId="{0527C8F4-7BA5-4739-9821-8692CBA17382}" destId="{64E044AE-917B-4146-A12E-1B65966F7CF0}" srcOrd="7" destOrd="0" presId="urn:microsoft.com/office/officeart/2005/8/layout/lProcess2"/>
    <dgm:cxn modelId="{5290AE0E-5F30-432E-8174-B786AC8B4E06}" type="presParOf" srcId="{0527C8F4-7BA5-4739-9821-8692CBA17382}" destId="{765FADD7-F4E5-45CC-8602-D975DDF9E4C8}" srcOrd="8" destOrd="0" presId="urn:microsoft.com/office/officeart/2005/8/layout/lProcess2"/>
    <dgm:cxn modelId="{93FC6515-F5C3-4466-A808-9F6A505322C4}" type="presParOf" srcId="{765FADD7-F4E5-45CC-8602-D975DDF9E4C8}" destId="{41BBC4AF-EA62-459E-8E44-7714A5B92D25}" srcOrd="0" destOrd="0" presId="urn:microsoft.com/office/officeart/2005/8/layout/lProcess2"/>
    <dgm:cxn modelId="{78BE0ADA-7D3C-479B-B673-C89E6FB5E92A}" type="presParOf" srcId="{765FADD7-F4E5-45CC-8602-D975DDF9E4C8}" destId="{A47F1145-DD46-45A4-804E-D6F53AA457DF}" srcOrd="1" destOrd="0" presId="urn:microsoft.com/office/officeart/2005/8/layout/lProcess2"/>
    <dgm:cxn modelId="{57FFD56F-184C-4DBE-B00D-52ADB107DEE0}" type="presParOf" srcId="{765FADD7-F4E5-45CC-8602-D975DDF9E4C8}" destId="{E56E3B3D-1125-4B30-8422-AE6C8DEE777C}" srcOrd="2" destOrd="0" presId="urn:microsoft.com/office/officeart/2005/8/layout/lProcess2"/>
    <dgm:cxn modelId="{7AFC2A88-37DE-4AB6-9927-96CD38C11AD2}" type="presParOf" srcId="{E56E3B3D-1125-4B30-8422-AE6C8DEE777C}" destId="{B188478B-366B-436F-8BF3-90277D6D4D75}" srcOrd="0" destOrd="0" presId="urn:microsoft.com/office/officeart/2005/8/layout/lProcess2"/>
    <dgm:cxn modelId="{8FDFB7BB-0DD1-41E5-9834-DA259C2B806C}" type="presParOf" srcId="{B188478B-366B-436F-8BF3-90277D6D4D75}" destId="{597F5431-52F4-4D09-BCCB-F38C90BB57C7}" srcOrd="0" destOrd="0" presId="urn:microsoft.com/office/officeart/2005/8/layout/lProcess2"/>
    <dgm:cxn modelId="{398E3D30-98AC-446E-8A01-0F30905FE8AE}" type="presParOf" srcId="{B188478B-366B-436F-8BF3-90277D6D4D75}" destId="{F93947CE-D8E6-4805-B259-37C25F2ACD82}" srcOrd="1" destOrd="0" presId="urn:microsoft.com/office/officeart/2005/8/layout/lProcess2"/>
    <dgm:cxn modelId="{58E7E623-73D2-4F61-ADBE-3EC6E7BE4280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Tysk II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16A53A03-979C-4F46-A6A0-6FB8567A1D4F}" type="presOf" srcId="{40E07816-BF7D-41F9-8A02-021103BC807F}" destId="{60D29407-598B-4EC1-B275-9D331753415F}" srcOrd="1" destOrd="0" presId="urn:microsoft.com/office/officeart/2005/8/layout/lProcess2"/>
    <dgm:cxn modelId="{086C871E-3246-4AF5-89F7-70C9A8085C1B}" type="presOf" srcId="{197601FB-136B-4ED9-A452-D3FF378DB2B3}" destId="{41BBC4AF-EA62-459E-8E44-7714A5B92D25}" srcOrd="0" destOrd="0" presId="urn:microsoft.com/office/officeart/2005/8/layout/lProcess2"/>
    <dgm:cxn modelId="{1B55B398-1DEA-48F3-9C7F-DF81728C98F9}" type="presOf" srcId="{3C1850E9-2E71-4217-B9A0-1E4AF84ED73D}" destId="{5D414BC5-7DAB-420F-8477-A8B0C6B58166}" srcOrd="0" destOrd="0" presId="urn:microsoft.com/office/officeart/2005/8/layout/lProcess2"/>
    <dgm:cxn modelId="{4DD05068-6247-419B-9F69-DEE42FB2D3F6}" type="presOf" srcId="{197601FB-136B-4ED9-A452-D3FF378DB2B3}" destId="{A47F1145-DD46-45A4-804E-D6F53AA457DF}" srcOrd="1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7DE6B062-B2ED-4B2B-8227-96069981BD74}" type="presOf" srcId="{D78D1EF4-D534-4E86-8810-47A4C6F77E09}" destId="{0527C8F4-7BA5-4739-9821-8692CBA17382}" srcOrd="0" destOrd="0" presId="urn:microsoft.com/office/officeart/2005/8/layout/lProcess2"/>
    <dgm:cxn modelId="{EE3D544D-68E5-4C02-AF6F-09B59262A822}" type="presOf" srcId="{121744DC-91DD-45E3-A935-3385B8C0B692}" destId="{44778D93-BA5F-4A98-A161-26A8F7E4FD54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AC84494C-7234-4749-817C-68C6DEA6651E}" type="presOf" srcId="{4BCAADDC-D355-4DD3-B492-7F4CB8979464}" destId="{EF82579C-EF11-48F4-BF52-2B0E67AAAFFB}" srcOrd="0" destOrd="0" presId="urn:microsoft.com/office/officeart/2005/8/layout/lProcess2"/>
    <dgm:cxn modelId="{779CC3D1-B6B7-4867-B070-97E54B1086E5}" type="presOf" srcId="{23521A7A-C0BB-46CC-9CA6-1855879A7A35}" destId="{E5030A88-5E0E-4686-A10D-69298A432007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8811F0D1-489B-47D2-A8C6-09C29346DAF1}" type="presOf" srcId="{BA984AD7-8E9E-4983-BDC1-C8E74CE553D5}" destId="{8AEC1E6A-CB42-4DF5-878F-D9ABE3AA6506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40FDB93C-1019-42AF-A2C9-AFFEC860C55B}" type="presOf" srcId="{80980257-FC17-45A1-97F2-9A8D7419D5D1}" destId="{CF17BC35-AF44-4A14-B4F0-3A9DD30F2FAA}" srcOrd="1" destOrd="0" presId="urn:microsoft.com/office/officeart/2005/8/layout/lProcess2"/>
    <dgm:cxn modelId="{2B4B8510-7D62-4CEF-8989-EBC33EA9DB35}" type="presOf" srcId="{7733DB12-62AA-4922-9389-B76F844CDC42}" destId="{B41242A5-681B-4D2C-B395-2C1298F7B974}" srcOrd="1" destOrd="0" presId="urn:microsoft.com/office/officeart/2005/8/layout/lProcess2"/>
    <dgm:cxn modelId="{16CFA286-D226-49A2-A7AD-0E0040E0300D}" type="presOf" srcId="{006622A7-395E-4D32-A2B2-FBC30FEF6FED}" destId="{7B488E4E-166B-4FDC-A40E-84C343F2B5E3}" srcOrd="0" destOrd="0" presId="urn:microsoft.com/office/officeart/2005/8/layout/lProcess2"/>
    <dgm:cxn modelId="{8ECF27EB-117F-428B-B5EC-3AEC9104B413}" type="presOf" srcId="{B088C6E2-27C1-4D96-9F75-9BE3FC2BA9C5}" destId="{C8EE063B-3ED6-4DDA-BB06-304137CF3BDB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6A3E0645-D3AB-45BF-86CC-6B8E1445A800}" type="presOf" srcId="{F20D214B-FD18-4907-AA13-A9A37F1D467D}" destId="{0C3DF3CE-D2A4-406F-98A9-27E113A00566}" srcOrd="0" destOrd="0" presId="urn:microsoft.com/office/officeart/2005/8/layout/lProcess2"/>
    <dgm:cxn modelId="{8D5E6597-4E83-4B3F-B710-AB9DBC4B585F}" type="presOf" srcId="{C7D0DE5D-2538-4FFB-8E90-4040EF2DCE56}" destId="{AE1BDE10-E51D-4C6D-B1C6-194CED843010}" srcOrd="0" destOrd="0" presId="urn:microsoft.com/office/officeart/2005/8/layout/lProcess2"/>
    <dgm:cxn modelId="{A23B4DEE-651C-40F5-86E6-FFC9CE4C9DEF}" type="presOf" srcId="{40E07816-BF7D-41F9-8A02-021103BC807F}" destId="{D0A47317-164A-4E5A-A246-43F507EBCCFB}" srcOrd="0" destOrd="0" presId="urn:microsoft.com/office/officeart/2005/8/layout/lProcess2"/>
    <dgm:cxn modelId="{69AA2458-3CBB-4B82-9EEE-D4BC6C541C0B}" type="presOf" srcId="{80980257-FC17-45A1-97F2-9A8D7419D5D1}" destId="{97ED64C9-BCCB-479E-A864-3EA05523F6D1}" srcOrd="0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EB926542-0CCB-435D-B1DA-3BB294703A90}" type="presOf" srcId="{A10C173E-3DA1-4935-97FA-95EED3FFF7DC}" destId="{74E55A8B-DCC0-4A28-9274-DB54C7F16668}" srcOrd="0" destOrd="0" presId="urn:microsoft.com/office/officeart/2005/8/layout/lProcess2"/>
    <dgm:cxn modelId="{72E88645-E1E6-451B-A5F8-EE752F2B34DD}" type="presOf" srcId="{AA8AFEA5-2813-47E1-BF2C-52B42B6C88A7}" destId="{597F5431-52F4-4D09-BCCB-F38C90BB57C7}" srcOrd="0" destOrd="0" presId="urn:microsoft.com/office/officeart/2005/8/layout/lProcess2"/>
    <dgm:cxn modelId="{CB651F10-9D67-46E1-9867-21A84F8BFD23}" type="presOf" srcId="{BA984AD7-8E9E-4983-BDC1-C8E74CE553D5}" destId="{31A2B9EA-BD4D-4552-9662-55FBD8868070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7743FF26-6E5D-478E-B0F6-20604F16117B}" type="presOf" srcId="{7733DB12-62AA-4922-9389-B76F844CDC42}" destId="{C463BB58-36DB-497A-8AF3-9EC54BD86529}" srcOrd="0" destOrd="0" presId="urn:microsoft.com/office/officeart/2005/8/layout/lProcess2"/>
    <dgm:cxn modelId="{B7799BFA-7336-419E-92FC-33B0AE35A6E5}" type="presParOf" srcId="{0527C8F4-7BA5-4739-9821-8692CBA17382}" destId="{17D03EF2-6445-40EE-A544-C642B3E31762}" srcOrd="0" destOrd="0" presId="urn:microsoft.com/office/officeart/2005/8/layout/lProcess2"/>
    <dgm:cxn modelId="{648A8083-0E20-429A-9421-F92EFD902005}" type="presParOf" srcId="{17D03EF2-6445-40EE-A544-C642B3E31762}" destId="{97ED64C9-BCCB-479E-A864-3EA05523F6D1}" srcOrd="0" destOrd="0" presId="urn:microsoft.com/office/officeart/2005/8/layout/lProcess2"/>
    <dgm:cxn modelId="{58CCCA91-B8E5-41EB-B389-BC2E36A1F51C}" type="presParOf" srcId="{17D03EF2-6445-40EE-A544-C642B3E31762}" destId="{CF17BC35-AF44-4A14-B4F0-3A9DD30F2FAA}" srcOrd="1" destOrd="0" presId="urn:microsoft.com/office/officeart/2005/8/layout/lProcess2"/>
    <dgm:cxn modelId="{C8BADF1F-A741-4E3D-8467-263AD8302563}" type="presParOf" srcId="{17D03EF2-6445-40EE-A544-C642B3E31762}" destId="{13D96A1A-F1AB-43BA-9D83-5C97A9DBF8F8}" srcOrd="2" destOrd="0" presId="urn:microsoft.com/office/officeart/2005/8/layout/lProcess2"/>
    <dgm:cxn modelId="{394B7A56-B045-4364-845B-193630C2ABC4}" type="presParOf" srcId="{13D96A1A-F1AB-43BA-9D83-5C97A9DBF8F8}" destId="{605BCF54-4412-4B25-9502-0AA05A568653}" srcOrd="0" destOrd="0" presId="urn:microsoft.com/office/officeart/2005/8/layout/lProcess2"/>
    <dgm:cxn modelId="{8A59EAD0-4B24-4EF2-80FA-1F72B514C33C}" type="presParOf" srcId="{605BCF54-4412-4B25-9502-0AA05A568653}" destId="{C8EE063B-3ED6-4DDA-BB06-304137CF3BDB}" srcOrd="0" destOrd="0" presId="urn:microsoft.com/office/officeart/2005/8/layout/lProcess2"/>
    <dgm:cxn modelId="{1CE825DE-8CE4-4E73-9D9D-F19E0640085C}" type="presParOf" srcId="{605BCF54-4412-4B25-9502-0AA05A568653}" destId="{A2066E53-3230-4F31-8318-DD9B5BC2ED26}" srcOrd="1" destOrd="0" presId="urn:microsoft.com/office/officeart/2005/8/layout/lProcess2"/>
    <dgm:cxn modelId="{9FCD7CEB-80F1-4DF9-A837-CB7C45BD1022}" type="presParOf" srcId="{605BCF54-4412-4B25-9502-0AA05A568653}" destId="{74E55A8B-DCC0-4A28-9274-DB54C7F16668}" srcOrd="2" destOrd="0" presId="urn:microsoft.com/office/officeart/2005/8/layout/lProcess2"/>
    <dgm:cxn modelId="{BAFAF339-7CDB-46F2-A3BB-27D62ACFE2A3}" type="presParOf" srcId="{0527C8F4-7BA5-4739-9821-8692CBA17382}" destId="{456CE107-CA83-4671-B9D4-70085C858287}" srcOrd="1" destOrd="0" presId="urn:microsoft.com/office/officeart/2005/8/layout/lProcess2"/>
    <dgm:cxn modelId="{5ACE95A9-D565-4969-B5E9-F1D15B902180}" type="presParOf" srcId="{0527C8F4-7BA5-4739-9821-8692CBA17382}" destId="{FAE7CD47-EB89-4CDB-AB96-81419985CCF9}" srcOrd="2" destOrd="0" presId="urn:microsoft.com/office/officeart/2005/8/layout/lProcess2"/>
    <dgm:cxn modelId="{678873A0-E5D3-4C95-AAE4-F03AEDD46599}" type="presParOf" srcId="{FAE7CD47-EB89-4CDB-AB96-81419985CCF9}" destId="{8AEC1E6A-CB42-4DF5-878F-D9ABE3AA6506}" srcOrd="0" destOrd="0" presId="urn:microsoft.com/office/officeart/2005/8/layout/lProcess2"/>
    <dgm:cxn modelId="{93FC59DA-3E4C-4C62-850D-93078AE25C18}" type="presParOf" srcId="{FAE7CD47-EB89-4CDB-AB96-81419985CCF9}" destId="{31A2B9EA-BD4D-4552-9662-55FBD8868070}" srcOrd="1" destOrd="0" presId="urn:microsoft.com/office/officeart/2005/8/layout/lProcess2"/>
    <dgm:cxn modelId="{DA5CA076-D455-42E1-9D1B-8860204C4F22}" type="presParOf" srcId="{FAE7CD47-EB89-4CDB-AB96-81419985CCF9}" destId="{6D8BA93E-FBE2-434D-B5B2-C7EE38464277}" srcOrd="2" destOrd="0" presId="urn:microsoft.com/office/officeart/2005/8/layout/lProcess2"/>
    <dgm:cxn modelId="{1FF52277-5170-4F48-A0A5-1E7A9F666DFE}" type="presParOf" srcId="{6D8BA93E-FBE2-434D-B5B2-C7EE38464277}" destId="{35802875-12F6-4A18-8F5A-938A3EF18882}" srcOrd="0" destOrd="0" presId="urn:microsoft.com/office/officeart/2005/8/layout/lProcess2"/>
    <dgm:cxn modelId="{C4E5D9AE-D54A-423D-B826-9E865D41D93C}" type="presParOf" srcId="{35802875-12F6-4A18-8F5A-938A3EF18882}" destId="{EF82579C-EF11-48F4-BF52-2B0E67AAAFFB}" srcOrd="0" destOrd="0" presId="urn:microsoft.com/office/officeart/2005/8/layout/lProcess2"/>
    <dgm:cxn modelId="{67032AB0-05B3-418B-9CF8-6A4AFDCCEF43}" type="presParOf" srcId="{35802875-12F6-4A18-8F5A-938A3EF18882}" destId="{0CD78030-E4BD-4A43-8D43-8DA432EA8C0D}" srcOrd="1" destOrd="0" presId="urn:microsoft.com/office/officeart/2005/8/layout/lProcess2"/>
    <dgm:cxn modelId="{DD899918-CDBB-440F-A2F1-1FDB8052FA69}" type="presParOf" srcId="{35802875-12F6-4A18-8F5A-938A3EF18882}" destId="{7B488E4E-166B-4FDC-A40E-84C343F2B5E3}" srcOrd="2" destOrd="0" presId="urn:microsoft.com/office/officeart/2005/8/layout/lProcess2"/>
    <dgm:cxn modelId="{CB820D65-2582-45A5-9866-CFB9F2891A86}" type="presParOf" srcId="{0527C8F4-7BA5-4739-9821-8692CBA17382}" destId="{C3B28033-6447-4CBB-A42D-144BE4AF24F5}" srcOrd="3" destOrd="0" presId="urn:microsoft.com/office/officeart/2005/8/layout/lProcess2"/>
    <dgm:cxn modelId="{4D7A2B5F-3BE8-4FF1-8AD0-E8EB4214CFAB}" type="presParOf" srcId="{0527C8F4-7BA5-4739-9821-8692CBA17382}" destId="{CF99A21D-12BF-4741-9997-BFF9F5E21B4C}" srcOrd="4" destOrd="0" presId="urn:microsoft.com/office/officeart/2005/8/layout/lProcess2"/>
    <dgm:cxn modelId="{CBD0B1E9-B09B-44E4-8718-7072C408DABF}" type="presParOf" srcId="{CF99A21D-12BF-4741-9997-BFF9F5E21B4C}" destId="{C463BB58-36DB-497A-8AF3-9EC54BD86529}" srcOrd="0" destOrd="0" presId="urn:microsoft.com/office/officeart/2005/8/layout/lProcess2"/>
    <dgm:cxn modelId="{99D24E36-B6C5-4ABB-B370-8122F27D2CCA}" type="presParOf" srcId="{CF99A21D-12BF-4741-9997-BFF9F5E21B4C}" destId="{B41242A5-681B-4D2C-B395-2C1298F7B974}" srcOrd="1" destOrd="0" presId="urn:microsoft.com/office/officeart/2005/8/layout/lProcess2"/>
    <dgm:cxn modelId="{21FBE9C6-5372-4929-9995-6C6172C4D3D6}" type="presParOf" srcId="{CF99A21D-12BF-4741-9997-BFF9F5E21B4C}" destId="{51394831-A7D7-4658-9B20-EC6DD5EDC4B1}" srcOrd="2" destOrd="0" presId="urn:microsoft.com/office/officeart/2005/8/layout/lProcess2"/>
    <dgm:cxn modelId="{3F6C8836-E132-4102-9634-602CD10E398C}" type="presParOf" srcId="{51394831-A7D7-4658-9B20-EC6DD5EDC4B1}" destId="{1117BE21-A190-4B48-8233-A976D216EE23}" srcOrd="0" destOrd="0" presId="urn:microsoft.com/office/officeart/2005/8/layout/lProcess2"/>
    <dgm:cxn modelId="{65B65668-46CC-40F3-9724-6325DB977F7C}" type="presParOf" srcId="{1117BE21-A190-4B48-8233-A976D216EE23}" destId="{5D414BC5-7DAB-420F-8477-A8B0C6B58166}" srcOrd="0" destOrd="0" presId="urn:microsoft.com/office/officeart/2005/8/layout/lProcess2"/>
    <dgm:cxn modelId="{8F7E2268-0F8C-4366-84FA-08A6861C4595}" type="presParOf" srcId="{1117BE21-A190-4B48-8233-A976D216EE23}" destId="{EC984B33-37D6-4F9D-B8C3-D335D5539803}" srcOrd="1" destOrd="0" presId="urn:microsoft.com/office/officeart/2005/8/layout/lProcess2"/>
    <dgm:cxn modelId="{1565383B-0C6C-40D6-A771-18D8670F131A}" type="presParOf" srcId="{1117BE21-A190-4B48-8233-A976D216EE23}" destId="{0C3DF3CE-D2A4-406F-98A9-27E113A00566}" srcOrd="2" destOrd="0" presId="urn:microsoft.com/office/officeart/2005/8/layout/lProcess2"/>
    <dgm:cxn modelId="{365EB13A-16A7-4F74-9A09-FB734DC6F5FE}" type="presParOf" srcId="{0527C8F4-7BA5-4739-9821-8692CBA17382}" destId="{8C8050DD-05D8-4FAD-9760-B3C614A4EF67}" srcOrd="5" destOrd="0" presId="urn:microsoft.com/office/officeart/2005/8/layout/lProcess2"/>
    <dgm:cxn modelId="{19B70069-9C3A-4F4A-A254-1C73D777624C}" type="presParOf" srcId="{0527C8F4-7BA5-4739-9821-8692CBA17382}" destId="{93FD0C46-488F-47E9-ABA2-5F0108DCAD2B}" srcOrd="6" destOrd="0" presId="urn:microsoft.com/office/officeart/2005/8/layout/lProcess2"/>
    <dgm:cxn modelId="{560AEEB1-2044-4F38-B1EA-0407929714D3}" type="presParOf" srcId="{93FD0C46-488F-47E9-ABA2-5F0108DCAD2B}" destId="{D0A47317-164A-4E5A-A246-43F507EBCCFB}" srcOrd="0" destOrd="0" presId="urn:microsoft.com/office/officeart/2005/8/layout/lProcess2"/>
    <dgm:cxn modelId="{4FF312CA-68C1-431C-A4A7-7C1CDD4A7514}" type="presParOf" srcId="{93FD0C46-488F-47E9-ABA2-5F0108DCAD2B}" destId="{60D29407-598B-4EC1-B275-9D331753415F}" srcOrd="1" destOrd="0" presId="urn:microsoft.com/office/officeart/2005/8/layout/lProcess2"/>
    <dgm:cxn modelId="{23293675-BF78-4B35-B46B-CEA4047F7792}" type="presParOf" srcId="{93FD0C46-488F-47E9-ABA2-5F0108DCAD2B}" destId="{ECA487A1-1281-4138-994C-AEADCDADA12F}" srcOrd="2" destOrd="0" presId="urn:microsoft.com/office/officeart/2005/8/layout/lProcess2"/>
    <dgm:cxn modelId="{1118838C-F3BC-474D-A2FE-BCFA494CD111}" type="presParOf" srcId="{ECA487A1-1281-4138-994C-AEADCDADA12F}" destId="{C09B76F4-3377-479E-9E33-A0FBA1143556}" srcOrd="0" destOrd="0" presId="urn:microsoft.com/office/officeart/2005/8/layout/lProcess2"/>
    <dgm:cxn modelId="{63AED948-0008-425A-AA0F-C2B72E26F8F7}" type="presParOf" srcId="{C09B76F4-3377-479E-9E33-A0FBA1143556}" destId="{E5030A88-5E0E-4686-A10D-69298A432007}" srcOrd="0" destOrd="0" presId="urn:microsoft.com/office/officeart/2005/8/layout/lProcess2"/>
    <dgm:cxn modelId="{E8387C0F-D8C3-450A-AD12-B5895E24BFDF}" type="presParOf" srcId="{C09B76F4-3377-479E-9E33-A0FBA1143556}" destId="{EF64A3A0-96C6-4473-BAD8-6E7F8A7BD4B7}" srcOrd="1" destOrd="0" presId="urn:microsoft.com/office/officeart/2005/8/layout/lProcess2"/>
    <dgm:cxn modelId="{8B1FA219-9F63-447B-9BAF-2DEC062B529D}" type="presParOf" srcId="{C09B76F4-3377-479E-9E33-A0FBA1143556}" destId="{44778D93-BA5F-4A98-A161-26A8F7E4FD54}" srcOrd="2" destOrd="0" presId="urn:microsoft.com/office/officeart/2005/8/layout/lProcess2"/>
    <dgm:cxn modelId="{1F159A13-9F14-47E8-BA7E-D4A252EC7200}" type="presParOf" srcId="{0527C8F4-7BA5-4739-9821-8692CBA17382}" destId="{64E044AE-917B-4146-A12E-1B65966F7CF0}" srcOrd="7" destOrd="0" presId="urn:microsoft.com/office/officeart/2005/8/layout/lProcess2"/>
    <dgm:cxn modelId="{E6915939-3858-4E61-8636-0E83EBEA7D50}" type="presParOf" srcId="{0527C8F4-7BA5-4739-9821-8692CBA17382}" destId="{765FADD7-F4E5-45CC-8602-D975DDF9E4C8}" srcOrd="8" destOrd="0" presId="urn:microsoft.com/office/officeart/2005/8/layout/lProcess2"/>
    <dgm:cxn modelId="{5F8B9D4F-E5DB-4510-B62C-D743332997A0}" type="presParOf" srcId="{765FADD7-F4E5-45CC-8602-D975DDF9E4C8}" destId="{41BBC4AF-EA62-459E-8E44-7714A5B92D25}" srcOrd="0" destOrd="0" presId="urn:microsoft.com/office/officeart/2005/8/layout/lProcess2"/>
    <dgm:cxn modelId="{85455CEC-67CB-41CB-A6FE-67E3AFA82EFA}" type="presParOf" srcId="{765FADD7-F4E5-45CC-8602-D975DDF9E4C8}" destId="{A47F1145-DD46-45A4-804E-D6F53AA457DF}" srcOrd="1" destOrd="0" presId="urn:microsoft.com/office/officeart/2005/8/layout/lProcess2"/>
    <dgm:cxn modelId="{59802D4E-3B80-4F64-B846-4A0B5EC2F720}" type="presParOf" srcId="{765FADD7-F4E5-45CC-8602-D975DDF9E4C8}" destId="{E56E3B3D-1125-4B30-8422-AE6C8DEE777C}" srcOrd="2" destOrd="0" presId="urn:microsoft.com/office/officeart/2005/8/layout/lProcess2"/>
    <dgm:cxn modelId="{291D9E42-0808-4C37-9DAF-15FE51C0AAD3}" type="presParOf" srcId="{E56E3B3D-1125-4B30-8422-AE6C8DEE777C}" destId="{B188478B-366B-436F-8BF3-90277D6D4D75}" srcOrd="0" destOrd="0" presId="urn:microsoft.com/office/officeart/2005/8/layout/lProcess2"/>
    <dgm:cxn modelId="{BAD41A45-E43B-40EA-97F3-47378170BDFB}" type="presParOf" srcId="{B188478B-366B-436F-8BF3-90277D6D4D75}" destId="{597F5431-52F4-4D09-BCCB-F38C90BB57C7}" srcOrd="0" destOrd="0" presId="urn:microsoft.com/office/officeart/2005/8/layout/lProcess2"/>
    <dgm:cxn modelId="{F654A2C2-4C48-4F08-86AA-A7FDA96ACB0F}" type="presParOf" srcId="{B188478B-366B-436F-8BF3-90277D6D4D75}" destId="{F93947CE-D8E6-4805-B259-37C25F2ACD82}" srcOrd="1" destOrd="0" presId="urn:microsoft.com/office/officeart/2005/8/layout/lProcess2"/>
    <dgm:cxn modelId="{033BF6C7-9628-427E-BD63-66B5A2EDC2FF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</a:t>
          </a:r>
        </a:p>
        <a:p>
          <a:r>
            <a:rPr lang="nb-NO" sz="2000" dirty="0" smtClean="0"/>
            <a:t>fag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Valgfritt fag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Program-fag</a:t>
          </a:r>
          <a:endParaRPr lang="nb-NO" sz="20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26D1958-D57D-4C1D-89F7-3CE52FC77DF3}" type="presOf" srcId="{B088C6E2-27C1-4D96-9F75-9BE3FC2BA9C5}" destId="{C8EE063B-3ED6-4DDA-BB06-304137CF3BDB}" srcOrd="0" destOrd="0" presId="urn:microsoft.com/office/officeart/2005/8/layout/lProcess2"/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617F4A32-A826-464D-80BB-05A84149E3C5}" type="presOf" srcId="{4BCAADDC-D355-4DD3-B492-7F4CB8979464}" destId="{EF82579C-EF11-48F4-BF52-2B0E67AAAFFB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4688D05-FE1C-4F75-AD3E-3CFC549B0D1D}" type="presOf" srcId="{3C1850E9-2E71-4217-B9A0-1E4AF84ED73D}" destId="{5D414BC5-7DAB-420F-8477-A8B0C6B58166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8596F7BB-5471-41C8-80B0-F093EA3EB066}" type="presOf" srcId="{C7D0DE5D-2538-4FFB-8E90-4040EF2DCE56}" destId="{AE1BDE10-E51D-4C6D-B1C6-194CED843010}" srcOrd="0" destOrd="0" presId="urn:microsoft.com/office/officeart/2005/8/layout/lProcess2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B6D75DA0-785F-48AE-907B-E81F8F34CBE1}" type="presOf" srcId="{F20D214B-FD18-4907-AA13-A9A37F1D467D}" destId="{0C3DF3CE-D2A4-406F-98A9-27E113A00566}" srcOrd="0" destOrd="0" presId="urn:microsoft.com/office/officeart/2005/8/layout/lProcess2"/>
    <dgm:cxn modelId="{1F2BFEDA-CC62-48BE-AC98-20F9694AA649}" type="presOf" srcId="{A10C173E-3DA1-4935-97FA-95EED3FFF7DC}" destId="{74E55A8B-DCC0-4A28-9274-DB54C7F16668}" srcOrd="0" destOrd="0" presId="urn:microsoft.com/office/officeart/2005/8/layout/lProcess2"/>
    <dgm:cxn modelId="{1B891672-56F6-4C84-BF38-079E89FC6A32}" type="presOf" srcId="{D78D1EF4-D534-4E86-8810-47A4C6F77E09}" destId="{0527C8F4-7BA5-4739-9821-8692CBA17382}" srcOrd="0" destOrd="0" presId="urn:microsoft.com/office/officeart/2005/8/layout/lProcess2"/>
    <dgm:cxn modelId="{DD64D521-C47E-4B88-BC0D-3D6D7F1BC5C8}" type="presOf" srcId="{80980257-FC17-45A1-97F2-9A8D7419D5D1}" destId="{CF17BC35-AF44-4A14-B4F0-3A9DD30F2FAA}" srcOrd="1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4758A97A-8076-407E-A6DD-64AFB704C587}" type="presOf" srcId="{7733DB12-62AA-4922-9389-B76F844CDC42}" destId="{C463BB58-36DB-497A-8AF3-9EC54BD86529}" srcOrd="0" destOrd="0" presId="urn:microsoft.com/office/officeart/2005/8/layout/lProcess2"/>
    <dgm:cxn modelId="{9D248513-059A-4829-B908-8B7471DE17D7}" type="presOf" srcId="{40E07816-BF7D-41F9-8A02-021103BC807F}" destId="{D0A47317-164A-4E5A-A246-43F507EBCCFB}" srcOrd="0" destOrd="0" presId="urn:microsoft.com/office/officeart/2005/8/layout/lProcess2"/>
    <dgm:cxn modelId="{10490D2C-42D5-4EE5-A5B7-1655106FAF86}" type="presOf" srcId="{197601FB-136B-4ED9-A452-D3FF378DB2B3}" destId="{41BBC4AF-EA62-459E-8E44-7714A5B92D25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C6BC8FB4-6761-44E7-B0F4-1A642292C87F}" type="presOf" srcId="{7733DB12-62AA-4922-9389-B76F844CDC42}" destId="{B41242A5-681B-4D2C-B395-2C1298F7B974}" srcOrd="1" destOrd="0" presId="urn:microsoft.com/office/officeart/2005/8/layout/lProcess2"/>
    <dgm:cxn modelId="{F2227B8B-783B-44E5-8854-32A1292A46E0}" type="presOf" srcId="{80980257-FC17-45A1-97F2-9A8D7419D5D1}" destId="{97ED64C9-BCCB-479E-A864-3EA05523F6D1}" srcOrd="0" destOrd="0" presId="urn:microsoft.com/office/officeart/2005/8/layout/lProcess2"/>
    <dgm:cxn modelId="{FEAC347E-15BB-4012-9800-0898AC697D2A}" type="presOf" srcId="{006622A7-395E-4D32-A2B2-FBC30FEF6FED}" destId="{7B488E4E-166B-4FDC-A40E-84C343F2B5E3}" srcOrd="0" destOrd="0" presId="urn:microsoft.com/office/officeart/2005/8/layout/lProcess2"/>
    <dgm:cxn modelId="{9F44F3C4-41F8-4B94-A5A8-41803939B97F}" type="presOf" srcId="{BA984AD7-8E9E-4983-BDC1-C8E74CE553D5}" destId="{31A2B9EA-BD4D-4552-9662-55FBD8868070}" srcOrd="1" destOrd="0" presId="urn:microsoft.com/office/officeart/2005/8/layout/lProcess2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B1961B96-5BF8-4A1B-891A-65EAF60660C5}" type="presOf" srcId="{BA984AD7-8E9E-4983-BDC1-C8E74CE553D5}" destId="{8AEC1E6A-CB42-4DF5-878F-D9ABE3AA6506}" srcOrd="0" destOrd="0" presId="urn:microsoft.com/office/officeart/2005/8/layout/lProcess2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45630F93-6B4A-4FBF-9D66-1A492781B93C}" type="presOf" srcId="{197601FB-136B-4ED9-A452-D3FF378DB2B3}" destId="{A47F1145-DD46-45A4-804E-D6F53AA457DF}" srcOrd="1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0A73E277-1FAF-4575-92DC-006DD70FA90F}" type="presOf" srcId="{121744DC-91DD-45E3-A935-3385B8C0B692}" destId="{44778D93-BA5F-4A98-A161-26A8F7E4FD54}" srcOrd="0" destOrd="0" presId="urn:microsoft.com/office/officeart/2005/8/layout/lProcess2"/>
    <dgm:cxn modelId="{48232046-20B7-48A4-A92E-38E44460234F}" type="presOf" srcId="{AA8AFEA5-2813-47E1-BF2C-52B42B6C88A7}" destId="{597F5431-52F4-4D09-BCCB-F38C90BB57C7}" srcOrd="0" destOrd="0" presId="urn:microsoft.com/office/officeart/2005/8/layout/lProcess2"/>
    <dgm:cxn modelId="{15142A6B-4572-4E7E-B900-1F84411F7F7B}" type="presOf" srcId="{40E07816-BF7D-41F9-8A02-021103BC807F}" destId="{60D29407-598B-4EC1-B275-9D331753415F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00028550-F355-411B-895B-6F3311458A99}" type="presOf" srcId="{23521A7A-C0BB-46CC-9CA6-1855879A7A35}" destId="{E5030A88-5E0E-4686-A10D-69298A432007}" srcOrd="0" destOrd="0" presId="urn:microsoft.com/office/officeart/2005/8/layout/lProcess2"/>
    <dgm:cxn modelId="{7CECFCFC-729B-40DE-B314-7DABAE47FBD2}" type="presParOf" srcId="{0527C8F4-7BA5-4739-9821-8692CBA17382}" destId="{17D03EF2-6445-40EE-A544-C642B3E31762}" srcOrd="0" destOrd="0" presId="urn:microsoft.com/office/officeart/2005/8/layout/lProcess2"/>
    <dgm:cxn modelId="{5008C06D-7418-41C5-B95B-070A263341C7}" type="presParOf" srcId="{17D03EF2-6445-40EE-A544-C642B3E31762}" destId="{97ED64C9-BCCB-479E-A864-3EA05523F6D1}" srcOrd="0" destOrd="0" presId="urn:microsoft.com/office/officeart/2005/8/layout/lProcess2"/>
    <dgm:cxn modelId="{88323EDE-F53E-4029-9841-73C44D87D7F7}" type="presParOf" srcId="{17D03EF2-6445-40EE-A544-C642B3E31762}" destId="{CF17BC35-AF44-4A14-B4F0-3A9DD30F2FAA}" srcOrd="1" destOrd="0" presId="urn:microsoft.com/office/officeart/2005/8/layout/lProcess2"/>
    <dgm:cxn modelId="{79B86D8D-520A-444A-A19E-92BE607197DD}" type="presParOf" srcId="{17D03EF2-6445-40EE-A544-C642B3E31762}" destId="{13D96A1A-F1AB-43BA-9D83-5C97A9DBF8F8}" srcOrd="2" destOrd="0" presId="urn:microsoft.com/office/officeart/2005/8/layout/lProcess2"/>
    <dgm:cxn modelId="{9A0D2071-D144-4DD8-87EF-57F50988B639}" type="presParOf" srcId="{13D96A1A-F1AB-43BA-9D83-5C97A9DBF8F8}" destId="{605BCF54-4412-4B25-9502-0AA05A568653}" srcOrd="0" destOrd="0" presId="urn:microsoft.com/office/officeart/2005/8/layout/lProcess2"/>
    <dgm:cxn modelId="{0B680671-CC60-496A-A822-1A25318B8EE9}" type="presParOf" srcId="{605BCF54-4412-4B25-9502-0AA05A568653}" destId="{C8EE063B-3ED6-4DDA-BB06-304137CF3BDB}" srcOrd="0" destOrd="0" presId="urn:microsoft.com/office/officeart/2005/8/layout/lProcess2"/>
    <dgm:cxn modelId="{5EFE1F04-B7ED-4984-A0C0-26E26298FB7B}" type="presParOf" srcId="{605BCF54-4412-4B25-9502-0AA05A568653}" destId="{A2066E53-3230-4F31-8318-DD9B5BC2ED26}" srcOrd="1" destOrd="0" presId="urn:microsoft.com/office/officeart/2005/8/layout/lProcess2"/>
    <dgm:cxn modelId="{B27B2169-F120-455A-961E-FF19F0BAD4F2}" type="presParOf" srcId="{605BCF54-4412-4B25-9502-0AA05A568653}" destId="{74E55A8B-DCC0-4A28-9274-DB54C7F16668}" srcOrd="2" destOrd="0" presId="urn:microsoft.com/office/officeart/2005/8/layout/lProcess2"/>
    <dgm:cxn modelId="{38C27329-E3DB-4CAD-9085-8E089D58FEFF}" type="presParOf" srcId="{0527C8F4-7BA5-4739-9821-8692CBA17382}" destId="{456CE107-CA83-4671-B9D4-70085C858287}" srcOrd="1" destOrd="0" presId="urn:microsoft.com/office/officeart/2005/8/layout/lProcess2"/>
    <dgm:cxn modelId="{CC3D2658-D045-40D5-88DC-1EE7CD66E5D6}" type="presParOf" srcId="{0527C8F4-7BA5-4739-9821-8692CBA17382}" destId="{FAE7CD47-EB89-4CDB-AB96-81419985CCF9}" srcOrd="2" destOrd="0" presId="urn:microsoft.com/office/officeart/2005/8/layout/lProcess2"/>
    <dgm:cxn modelId="{9CDF2736-4260-4ACB-BCF3-A076E8A4B785}" type="presParOf" srcId="{FAE7CD47-EB89-4CDB-AB96-81419985CCF9}" destId="{8AEC1E6A-CB42-4DF5-878F-D9ABE3AA6506}" srcOrd="0" destOrd="0" presId="urn:microsoft.com/office/officeart/2005/8/layout/lProcess2"/>
    <dgm:cxn modelId="{F23376A6-0429-4CE3-A307-E7E8F9CC77FE}" type="presParOf" srcId="{FAE7CD47-EB89-4CDB-AB96-81419985CCF9}" destId="{31A2B9EA-BD4D-4552-9662-55FBD8868070}" srcOrd="1" destOrd="0" presId="urn:microsoft.com/office/officeart/2005/8/layout/lProcess2"/>
    <dgm:cxn modelId="{AE50251F-8A30-4724-925F-99A49EE91D38}" type="presParOf" srcId="{FAE7CD47-EB89-4CDB-AB96-81419985CCF9}" destId="{6D8BA93E-FBE2-434D-B5B2-C7EE38464277}" srcOrd="2" destOrd="0" presId="urn:microsoft.com/office/officeart/2005/8/layout/lProcess2"/>
    <dgm:cxn modelId="{5DC5DEA2-EFCE-478C-9B5E-A95DFAC8AD12}" type="presParOf" srcId="{6D8BA93E-FBE2-434D-B5B2-C7EE38464277}" destId="{35802875-12F6-4A18-8F5A-938A3EF18882}" srcOrd="0" destOrd="0" presId="urn:microsoft.com/office/officeart/2005/8/layout/lProcess2"/>
    <dgm:cxn modelId="{F47664FE-B272-4209-8D11-2BD85FFA45E1}" type="presParOf" srcId="{35802875-12F6-4A18-8F5A-938A3EF18882}" destId="{EF82579C-EF11-48F4-BF52-2B0E67AAAFFB}" srcOrd="0" destOrd="0" presId="urn:microsoft.com/office/officeart/2005/8/layout/lProcess2"/>
    <dgm:cxn modelId="{1C4E105E-FE6E-4E48-9465-09D98C4A5203}" type="presParOf" srcId="{35802875-12F6-4A18-8F5A-938A3EF18882}" destId="{0CD78030-E4BD-4A43-8D43-8DA432EA8C0D}" srcOrd="1" destOrd="0" presId="urn:microsoft.com/office/officeart/2005/8/layout/lProcess2"/>
    <dgm:cxn modelId="{0B51B334-539E-458D-8CED-0E510AF8B4ED}" type="presParOf" srcId="{35802875-12F6-4A18-8F5A-938A3EF18882}" destId="{7B488E4E-166B-4FDC-A40E-84C343F2B5E3}" srcOrd="2" destOrd="0" presId="urn:microsoft.com/office/officeart/2005/8/layout/lProcess2"/>
    <dgm:cxn modelId="{53C2C029-3C62-492F-B368-B37BBA3B1921}" type="presParOf" srcId="{0527C8F4-7BA5-4739-9821-8692CBA17382}" destId="{C3B28033-6447-4CBB-A42D-144BE4AF24F5}" srcOrd="3" destOrd="0" presId="urn:microsoft.com/office/officeart/2005/8/layout/lProcess2"/>
    <dgm:cxn modelId="{CF270AE1-B840-4FCA-B27B-B7168E3DD066}" type="presParOf" srcId="{0527C8F4-7BA5-4739-9821-8692CBA17382}" destId="{CF99A21D-12BF-4741-9997-BFF9F5E21B4C}" srcOrd="4" destOrd="0" presId="urn:microsoft.com/office/officeart/2005/8/layout/lProcess2"/>
    <dgm:cxn modelId="{CCAC9353-2A97-481D-A1C3-7C46771B549D}" type="presParOf" srcId="{CF99A21D-12BF-4741-9997-BFF9F5E21B4C}" destId="{C463BB58-36DB-497A-8AF3-9EC54BD86529}" srcOrd="0" destOrd="0" presId="urn:microsoft.com/office/officeart/2005/8/layout/lProcess2"/>
    <dgm:cxn modelId="{C514273C-5D7B-40FF-975B-D04883EBA491}" type="presParOf" srcId="{CF99A21D-12BF-4741-9997-BFF9F5E21B4C}" destId="{B41242A5-681B-4D2C-B395-2C1298F7B974}" srcOrd="1" destOrd="0" presId="urn:microsoft.com/office/officeart/2005/8/layout/lProcess2"/>
    <dgm:cxn modelId="{87556435-ECCA-4BCE-B732-D4733DFD61A3}" type="presParOf" srcId="{CF99A21D-12BF-4741-9997-BFF9F5E21B4C}" destId="{51394831-A7D7-4658-9B20-EC6DD5EDC4B1}" srcOrd="2" destOrd="0" presId="urn:microsoft.com/office/officeart/2005/8/layout/lProcess2"/>
    <dgm:cxn modelId="{FA005DF2-083D-4553-9019-F0C3FAFDAF73}" type="presParOf" srcId="{51394831-A7D7-4658-9B20-EC6DD5EDC4B1}" destId="{1117BE21-A190-4B48-8233-A976D216EE23}" srcOrd="0" destOrd="0" presId="urn:microsoft.com/office/officeart/2005/8/layout/lProcess2"/>
    <dgm:cxn modelId="{5CFF5DE9-83E9-4DFA-B21E-FEF27B820425}" type="presParOf" srcId="{1117BE21-A190-4B48-8233-A976D216EE23}" destId="{5D414BC5-7DAB-420F-8477-A8B0C6B58166}" srcOrd="0" destOrd="0" presId="urn:microsoft.com/office/officeart/2005/8/layout/lProcess2"/>
    <dgm:cxn modelId="{326E3565-7006-449D-80F4-86183F0B7382}" type="presParOf" srcId="{1117BE21-A190-4B48-8233-A976D216EE23}" destId="{EC984B33-37D6-4F9D-B8C3-D335D5539803}" srcOrd="1" destOrd="0" presId="urn:microsoft.com/office/officeart/2005/8/layout/lProcess2"/>
    <dgm:cxn modelId="{02D5DFC4-4673-42E0-9C10-2C0FB213F1EA}" type="presParOf" srcId="{1117BE21-A190-4B48-8233-A976D216EE23}" destId="{0C3DF3CE-D2A4-406F-98A9-27E113A00566}" srcOrd="2" destOrd="0" presId="urn:microsoft.com/office/officeart/2005/8/layout/lProcess2"/>
    <dgm:cxn modelId="{FEC107F1-7804-42A1-8F80-56F44F12BEEC}" type="presParOf" srcId="{0527C8F4-7BA5-4739-9821-8692CBA17382}" destId="{8C8050DD-05D8-4FAD-9760-B3C614A4EF67}" srcOrd="5" destOrd="0" presId="urn:microsoft.com/office/officeart/2005/8/layout/lProcess2"/>
    <dgm:cxn modelId="{9383C06D-41C6-47C9-BF4C-690EA9EE91A9}" type="presParOf" srcId="{0527C8F4-7BA5-4739-9821-8692CBA17382}" destId="{93FD0C46-488F-47E9-ABA2-5F0108DCAD2B}" srcOrd="6" destOrd="0" presId="urn:microsoft.com/office/officeart/2005/8/layout/lProcess2"/>
    <dgm:cxn modelId="{EF058917-2BF9-4D91-893A-65556BD0B211}" type="presParOf" srcId="{93FD0C46-488F-47E9-ABA2-5F0108DCAD2B}" destId="{D0A47317-164A-4E5A-A246-43F507EBCCFB}" srcOrd="0" destOrd="0" presId="urn:microsoft.com/office/officeart/2005/8/layout/lProcess2"/>
    <dgm:cxn modelId="{C28AE231-5FD1-4265-8DED-AFD73B9DD32D}" type="presParOf" srcId="{93FD0C46-488F-47E9-ABA2-5F0108DCAD2B}" destId="{60D29407-598B-4EC1-B275-9D331753415F}" srcOrd="1" destOrd="0" presId="urn:microsoft.com/office/officeart/2005/8/layout/lProcess2"/>
    <dgm:cxn modelId="{DC9DDB32-802E-40B9-8D6B-D6487378A096}" type="presParOf" srcId="{93FD0C46-488F-47E9-ABA2-5F0108DCAD2B}" destId="{ECA487A1-1281-4138-994C-AEADCDADA12F}" srcOrd="2" destOrd="0" presId="urn:microsoft.com/office/officeart/2005/8/layout/lProcess2"/>
    <dgm:cxn modelId="{DAC55287-F4FC-41EE-9F59-EF40EE307036}" type="presParOf" srcId="{ECA487A1-1281-4138-994C-AEADCDADA12F}" destId="{C09B76F4-3377-479E-9E33-A0FBA1143556}" srcOrd="0" destOrd="0" presId="urn:microsoft.com/office/officeart/2005/8/layout/lProcess2"/>
    <dgm:cxn modelId="{28A91AB2-C981-4598-8FB9-EEFDD885AEEF}" type="presParOf" srcId="{C09B76F4-3377-479E-9E33-A0FBA1143556}" destId="{E5030A88-5E0E-4686-A10D-69298A432007}" srcOrd="0" destOrd="0" presId="urn:microsoft.com/office/officeart/2005/8/layout/lProcess2"/>
    <dgm:cxn modelId="{4E5109E5-4F2C-40A6-AEAB-7327F1BE4A43}" type="presParOf" srcId="{C09B76F4-3377-479E-9E33-A0FBA1143556}" destId="{EF64A3A0-96C6-4473-BAD8-6E7F8A7BD4B7}" srcOrd="1" destOrd="0" presId="urn:microsoft.com/office/officeart/2005/8/layout/lProcess2"/>
    <dgm:cxn modelId="{495DF2B8-6BA3-4626-8BB1-DBC39D01F73A}" type="presParOf" srcId="{C09B76F4-3377-479E-9E33-A0FBA1143556}" destId="{44778D93-BA5F-4A98-A161-26A8F7E4FD54}" srcOrd="2" destOrd="0" presId="urn:microsoft.com/office/officeart/2005/8/layout/lProcess2"/>
    <dgm:cxn modelId="{99FB6C0B-8153-4B7F-8506-F407FC0CF9DE}" type="presParOf" srcId="{0527C8F4-7BA5-4739-9821-8692CBA17382}" destId="{64E044AE-917B-4146-A12E-1B65966F7CF0}" srcOrd="7" destOrd="0" presId="urn:microsoft.com/office/officeart/2005/8/layout/lProcess2"/>
    <dgm:cxn modelId="{226AB72D-B942-4DAF-B970-DF19E5FB653D}" type="presParOf" srcId="{0527C8F4-7BA5-4739-9821-8692CBA17382}" destId="{765FADD7-F4E5-45CC-8602-D975DDF9E4C8}" srcOrd="8" destOrd="0" presId="urn:microsoft.com/office/officeart/2005/8/layout/lProcess2"/>
    <dgm:cxn modelId="{B41BA7B5-4EC9-4395-8E46-0631C859885F}" type="presParOf" srcId="{765FADD7-F4E5-45CC-8602-D975DDF9E4C8}" destId="{41BBC4AF-EA62-459E-8E44-7714A5B92D25}" srcOrd="0" destOrd="0" presId="urn:microsoft.com/office/officeart/2005/8/layout/lProcess2"/>
    <dgm:cxn modelId="{BF298DD5-7AEC-4371-A6DC-FB78854A9EF3}" type="presParOf" srcId="{765FADD7-F4E5-45CC-8602-D975DDF9E4C8}" destId="{A47F1145-DD46-45A4-804E-D6F53AA457DF}" srcOrd="1" destOrd="0" presId="urn:microsoft.com/office/officeart/2005/8/layout/lProcess2"/>
    <dgm:cxn modelId="{9975CA45-B1F5-45AB-AF7A-1A8F6097326C}" type="presParOf" srcId="{765FADD7-F4E5-45CC-8602-D975DDF9E4C8}" destId="{E56E3B3D-1125-4B30-8422-AE6C8DEE777C}" srcOrd="2" destOrd="0" presId="urn:microsoft.com/office/officeart/2005/8/layout/lProcess2"/>
    <dgm:cxn modelId="{93CA17C0-AE0A-42BE-8733-55918FB0D6AE}" type="presParOf" srcId="{E56E3B3D-1125-4B30-8422-AE6C8DEE777C}" destId="{B188478B-366B-436F-8BF3-90277D6D4D75}" srcOrd="0" destOrd="0" presId="urn:microsoft.com/office/officeart/2005/8/layout/lProcess2"/>
    <dgm:cxn modelId="{595B85A8-B4FA-44D6-B78B-81875F5DD449}" type="presParOf" srcId="{B188478B-366B-436F-8BF3-90277D6D4D75}" destId="{597F5431-52F4-4D09-BCCB-F38C90BB57C7}" srcOrd="0" destOrd="0" presId="urn:microsoft.com/office/officeart/2005/8/layout/lProcess2"/>
    <dgm:cxn modelId="{1E17E5EF-54C5-4149-8728-0B7702359842}" type="presParOf" srcId="{B188478B-366B-436F-8BF3-90277D6D4D75}" destId="{F93947CE-D8E6-4805-B259-37C25F2ACD82}" srcOrd="1" destOrd="0" presId="urn:microsoft.com/office/officeart/2005/8/layout/lProcess2"/>
    <dgm:cxn modelId="{642E3304-495F-42A4-A9AD-E430A745E93E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600" dirty="0" smtClean="0"/>
            <a:t>Samfunns-faglig engelsk</a:t>
          </a:r>
          <a:endParaRPr lang="nb-NO" sz="16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600" dirty="0" err="1" smtClean="0"/>
            <a:t>Interna-sjonal</a:t>
          </a:r>
          <a:r>
            <a:rPr lang="nb-NO" sz="1600" dirty="0" smtClean="0"/>
            <a:t> engelsk</a:t>
          </a:r>
          <a:endParaRPr lang="nb-NO" sz="16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 smtClean="0"/>
            <a:t>Design og arkitektur</a:t>
          </a:r>
          <a:endParaRPr lang="nb-NO" sz="16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 smtClean="0"/>
            <a:t>Musikk dans drama</a:t>
          </a:r>
          <a:endParaRPr lang="nb-NO" sz="16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600" dirty="0" smtClean="0"/>
            <a:t>Historie </a:t>
          </a:r>
          <a:r>
            <a:rPr lang="nb-NO" sz="1600" smtClean="0"/>
            <a:t>og filosofi 1</a:t>
          </a:r>
          <a:endParaRPr lang="nb-NO" sz="16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400" dirty="0" smtClean="0"/>
            <a:t>Historie og filosofi 2/ Fordypning fremmed-språk</a:t>
          </a:r>
          <a:endParaRPr lang="nb-NO" sz="14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D28FA83D-1D4D-4606-AB83-4AF601EFCD71}" type="presOf" srcId="{AA8AFEA5-2813-47E1-BF2C-52B42B6C88A7}" destId="{597F5431-52F4-4D09-BCCB-F38C90BB57C7}" srcOrd="0" destOrd="0" presId="urn:microsoft.com/office/officeart/2005/8/layout/lProcess2"/>
    <dgm:cxn modelId="{27D03EA1-11DE-4B8F-9AB7-59A0523873E3}" type="presOf" srcId="{C7D0DE5D-2538-4FFB-8E90-4040EF2DCE56}" destId="{AE1BDE10-E51D-4C6D-B1C6-194CED843010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A8B077F9-6CC2-449C-A86C-CEEFED304287}" type="presOf" srcId="{D78D1EF4-D534-4E86-8810-47A4C6F77E09}" destId="{0527C8F4-7BA5-4739-9821-8692CBA17382}" srcOrd="0" destOrd="0" presId="urn:microsoft.com/office/officeart/2005/8/layout/lProcess2"/>
    <dgm:cxn modelId="{67FAD084-8525-4B94-B006-029BF3A367FA}" type="presOf" srcId="{BA984AD7-8E9E-4983-BDC1-C8E74CE553D5}" destId="{31A2B9EA-BD4D-4552-9662-55FBD8868070}" srcOrd="1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538426E2-370B-45FE-9CC1-C398FF487B76}" type="presOf" srcId="{B088C6E2-27C1-4D96-9F75-9BE3FC2BA9C5}" destId="{C8EE063B-3ED6-4DDA-BB06-304137CF3BDB}" srcOrd="0" destOrd="0" presId="urn:microsoft.com/office/officeart/2005/8/layout/lProcess2"/>
    <dgm:cxn modelId="{4C526EBF-875A-46A7-948F-C080382294E7}" type="presOf" srcId="{23521A7A-C0BB-46CC-9CA6-1855879A7A35}" destId="{E5030A88-5E0E-4686-A10D-69298A432007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9E5D60D8-1A4A-482F-9FCB-9146F26B1E5F}" type="presOf" srcId="{7733DB12-62AA-4922-9389-B76F844CDC42}" destId="{C463BB58-36DB-497A-8AF3-9EC54BD86529}" srcOrd="0" destOrd="0" presId="urn:microsoft.com/office/officeart/2005/8/layout/lProcess2"/>
    <dgm:cxn modelId="{65C2FAEE-137D-4954-BF45-AF83B147BCF7}" type="presOf" srcId="{006622A7-395E-4D32-A2B2-FBC30FEF6FED}" destId="{7B488E4E-166B-4FDC-A40E-84C343F2B5E3}" srcOrd="0" destOrd="0" presId="urn:microsoft.com/office/officeart/2005/8/layout/lProcess2"/>
    <dgm:cxn modelId="{5D31AC1A-D12E-493F-AFD3-2D606431AB54}" type="presOf" srcId="{4BCAADDC-D355-4DD3-B492-7F4CB8979464}" destId="{EF82579C-EF11-48F4-BF52-2B0E67AAAFFB}" srcOrd="0" destOrd="0" presId="urn:microsoft.com/office/officeart/2005/8/layout/lProcess2"/>
    <dgm:cxn modelId="{8938FB90-2E11-453A-969F-5102039AC968}" type="presOf" srcId="{3C1850E9-2E71-4217-B9A0-1E4AF84ED73D}" destId="{5D414BC5-7DAB-420F-8477-A8B0C6B58166}" srcOrd="0" destOrd="0" presId="urn:microsoft.com/office/officeart/2005/8/layout/lProcess2"/>
    <dgm:cxn modelId="{BE9E96E2-7B5A-4128-AF04-CD7B8CEEF61B}" type="presOf" srcId="{40E07816-BF7D-41F9-8A02-021103BC807F}" destId="{D0A47317-164A-4E5A-A246-43F507EBCCFB}" srcOrd="0" destOrd="0" presId="urn:microsoft.com/office/officeart/2005/8/layout/lProcess2"/>
    <dgm:cxn modelId="{CB175520-9B36-4D0D-93A3-A9C230A449EB}" type="presOf" srcId="{197601FB-136B-4ED9-A452-D3FF378DB2B3}" destId="{A47F1145-DD46-45A4-804E-D6F53AA457DF}" srcOrd="1" destOrd="0" presId="urn:microsoft.com/office/officeart/2005/8/layout/lProcess2"/>
    <dgm:cxn modelId="{B4EDA5F9-B748-433E-AE03-0F0D200B4D94}" type="presOf" srcId="{7733DB12-62AA-4922-9389-B76F844CDC42}" destId="{B41242A5-681B-4D2C-B395-2C1298F7B974}" srcOrd="1" destOrd="0" presId="urn:microsoft.com/office/officeart/2005/8/layout/lProcess2"/>
    <dgm:cxn modelId="{5E68D056-AB6C-4E99-8080-12C5A17B92F9}" type="presOf" srcId="{F20D214B-FD18-4907-AA13-A9A37F1D467D}" destId="{0C3DF3CE-D2A4-406F-98A9-27E113A00566}" srcOrd="0" destOrd="0" presId="urn:microsoft.com/office/officeart/2005/8/layout/lProcess2"/>
    <dgm:cxn modelId="{82E8B238-CC3B-4AAF-93DA-57DBCB8663F2}" type="presOf" srcId="{80980257-FC17-45A1-97F2-9A8D7419D5D1}" destId="{97ED64C9-BCCB-479E-A864-3EA05523F6D1}" srcOrd="0" destOrd="0" presId="urn:microsoft.com/office/officeart/2005/8/layout/lProcess2"/>
    <dgm:cxn modelId="{2757B41B-B29C-457E-9DBA-6CE212AB16DC}" type="presOf" srcId="{80980257-FC17-45A1-97F2-9A8D7419D5D1}" destId="{CF17BC35-AF44-4A14-B4F0-3A9DD30F2FAA}" srcOrd="1" destOrd="0" presId="urn:microsoft.com/office/officeart/2005/8/layout/lProcess2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1968B78C-E6EF-45D5-9703-145736810053}" type="presOf" srcId="{197601FB-136B-4ED9-A452-D3FF378DB2B3}" destId="{41BBC4AF-EA62-459E-8E44-7714A5B92D25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20556796-59EC-45A4-ADA0-E1B2C303B272}" type="presOf" srcId="{40E07816-BF7D-41F9-8A02-021103BC807F}" destId="{60D29407-598B-4EC1-B275-9D331753415F}" srcOrd="1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E7CEB20E-A61C-4FF8-BCCA-C986FA2240EC}" type="presOf" srcId="{BA984AD7-8E9E-4983-BDC1-C8E74CE553D5}" destId="{8AEC1E6A-CB42-4DF5-878F-D9ABE3AA6506}" srcOrd="0" destOrd="0" presId="urn:microsoft.com/office/officeart/2005/8/layout/lProcess2"/>
    <dgm:cxn modelId="{F591ECA2-D9EA-4A7B-B2E2-16B22F29E6FC}" type="presOf" srcId="{121744DC-91DD-45E3-A935-3385B8C0B692}" destId="{44778D93-BA5F-4A98-A161-26A8F7E4FD54}" srcOrd="0" destOrd="0" presId="urn:microsoft.com/office/officeart/2005/8/layout/lProcess2"/>
    <dgm:cxn modelId="{980EB2A2-75CB-4614-A0EA-4D12CCD47322}" type="presOf" srcId="{A10C173E-3DA1-4935-97FA-95EED3FFF7DC}" destId="{74E55A8B-DCC0-4A28-9274-DB54C7F16668}" srcOrd="0" destOrd="0" presId="urn:microsoft.com/office/officeart/2005/8/layout/lProcess2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0ACFC088-42B4-42A3-AD6B-0AE8F8943124}" type="presParOf" srcId="{0527C8F4-7BA5-4739-9821-8692CBA17382}" destId="{17D03EF2-6445-40EE-A544-C642B3E31762}" srcOrd="0" destOrd="0" presId="urn:microsoft.com/office/officeart/2005/8/layout/lProcess2"/>
    <dgm:cxn modelId="{D641FB20-0FB1-4C0A-A383-9811D4C80FDC}" type="presParOf" srcId="{17D03EF2-6445-40EE-A544-C642B3E31762}" destId="{97ED64C9-BCCB-479E-A864-3EA05523F6D1}" srcOrd="0" destOrd="0" presId="urn:microsoft.com/office/officeart/2005/8/layout/lProcess2"/>
    <dgm:cxn modelId="{BE61A041-82FD-491D-B873-EBE5AFC887B5}" type="presParOf" srcId="{17D03EF2-6445-40EE-A544-C642B3E31762}" destId="{CF17BC35-AF44-4A14-B4F0-3A9DD30F2FAA}" srcOrd="1" destOrd="0" presId="urn:microsoft.com/office/officeart/2005/8/layout/lProcess2"/>
    <dgm:cxn modelId="{F433E18D-2993-4B8D-83ED-9CA6E9A85AE6}" type="presParOf" srcId="{17D03EF2-6445-40EE-A544-C642B3E31762}" destId="{13D96A1A-F1AB-43BA-9D83-5C97A9DBF8F8}" srcOrd="2" destOrd="0" presId="urn:microsoft.com/office/officeart/2005/8/layout/lProcess2"/>
    <dgm:cxn modelId="{BF1A925A-C104-4641-A7FA-D064490A4FF9}" type="presParOf" srcId="{13D96A1A-F1AB-43BA-9D83-5C97A9DBF8F8}" destId="{605BCF54-4412-4B25-9502-0AA05A568653}" srcOrd="0" destOrd="0" presId="urn:microsoft.com/office/officeart/2005/8/layout/lProcess2"/>
    <dgm:cxn modelId="{7FE0C2DC-C6AC-47B5-AC4E-FC7A7E414F3F}" type="presParOf" srcId="{605BCF54-4412-4B25-9502-0AA05A568653}" destId="{C8EE063B-3ED6-4DDA-BB06-304137CF3BDB}" srcOrd="0" destOrd="0" presId="urn:microsoft.com/office/officeart/2005/8/layout/lProcess2"/>
    <dgm:cxn modelId="{CF50B96B-BD6E-4436-AFB1-481A6D19E8F5}" type="presParOf" srcId="{605BCF54-4412-4B25-9502-0AA05A568653}" destId="{A2066E53-3230-4F31-8318-DD9B5BC2ED26}" srcOrd="1" destOrd="0" presId="urn:microsoft.com/office/officeart/2005/8/layout/lProcess2"/>
    <dgm:cxn modelId="{18640AD5-CE9D-4A15-B017-D3453AC9BDDD}" type="presParOf" srcId="{605BCF54-4412-4B25-9502-0AA05A568653}" destId="{74E55A8B-DCC0-4A28-9274-DB54C7F16668}" srcOrd="2" destOrd="0" presId="urn:microsoft.com/office/officeart/2005/8/layout/lProcess2"/>
    <dgm:cxn modelId="{29AD1AEE-3C60-44AE-B44B-74CF2C19B266}" type="presParOf" srcId="{0527C8F4-7BA5-4739-9821-8692CBA17382}" destId="{456CE107-CA83-4671-B9D4-70085C858287}" srcOrd="1" destOrd="0" presId="urn:microsoft.com/office/officeart/2005/8/layout/lProcess2"/>
    <dgm:cxn modelId="{A5C7D404-912D-4A45-B934-EA4794D1CDCF}" type="presParOf" srcId="{0527C8F4-7BA5-4739-9821-8692CBA17382}" destId="{FAE7CD47-EB89-4CDB-AB96-81419985CCF9}" srcOrd="2" destOrd="0" presId="urn:microsoft.com/office/officeart/2005/8/layout/lProcess2"/>
    <dgm:cxn modelId="{2B14FF16-D5EB-4A8F-ADB1-601349B0DDAC}" type="presParOf" srcId="{FAE7CD47-EB89-4CDB-AB96-81419985CCF9}" destId="{8AEC1E6A-CB42-4DF5-878F-D9ABE3AA6506}" srcOrd="0" destOrd="0" presId="urn:microsoft.com/office/officeart/2005/8/layout/lProcess2"/>
    <dgm:cxn modelId="{A2C021E3-72C5-457D-A2C5-1F344CC8DF31}" type="presParOf" srcId="{FAE7CD47-EB89-4CDB-AB96-81419985CCF9}" destId="{31A2B9EA-BD4D-4552-9662-55FBD8868070}" srcOrd="1" destOrd="0" presId="urn:microsoft.com/office/officeart/2005/8/layout/lProcess2"/>
    <dgm:cxn modelId="{A8288F12-90C9-4C2B-99C6-428493F27A5A}" type="presParOf" srcId="{FAE7CD47-EB89-4CDB-AB96-81419985CCF9}" destId="{6D8BA93E-FBE2-434D-B5B2-C7EE38464277}" srcOrd="2" destOrd="0" presId="urn:microsoft.com/office/officeart/2005/8/layout/lProcess2"/>
    <dgm:cxn modelId="{4877AF0A-A28E-4822-93E5-853B5BB47709}" type="presParOf" srcId="{6D8BA93E-FBE2-434D-B5B2-C7EE38464277}" destId="{35802875-12F6-4A18-8F5A-938A3EF18882}" srcOrd="0" destOrd="0" presId="urn:microsoft.com/office/officeart/2005/8/layout/lProcess2"/>
    <dgm:cxn modelId="{116802EE-8ABA-4D9E-9157-5D88009726C2}" type="presParOf" srcId="{35802875-12F6-4A18-8F5A-938A3EF18882}" destId="{EF82579C-EF11-48F4-BF52-2B0E67AAAFFB}" srcOrd="0" destOrd="0" presId="urn:microsoft.com/office/officeart/2005/8/layout/lProcess2"/>
    <dgm:cxn modelId="{63C8924D-EC62-4E22-B7FB-4CB05210DD03}" type="presParOf" srcId="{35802875-12F6-4A18-8F5A-938A3EF18882}" destId="{0CD78030-E4BD-4A43-8D43-8DA432EA8C0D}" srcOrd="1" destOrd="0" presId="urn:microsoft.com/office/officeart/2005/8/layout/lProcess2"/>
    <dgm:cxn modelId="{734C401F-4B33-4A45-980C-A1A700B2CA4C}" type="presParOf" srcId="{35802875-12F6-4A18-8F5A-938A3EF18882}" destId="{7B488E4E-166B-4FDC-A40E-84C343F2B5E3}" srcOrd="2" destOrd="0" presId="urn:microsoft.com/office/officeart/2005/8/layout/lProcess2"/>
    <dgm:cxn modelId="{6987F749-8B80-4EC6-910B-4ECA208EEF1A}" type="presParOf" srcId="{0527C8F4-7BA5-4739-9821-8692CBA17382}" destId="{C3B28033-6447-4CBB-A42D-144BE4AF24F5}" srcOrd="3" destOrd="0" presId="urn:microsoft.com/office/officeart/2005/8/layout/lProcess2"/>
    <dgm:cxn modelId="{0291F67A-36F7-45D6-A2B4-36B4EB0C32D2}" type="presParOf" srcId="{0527C8F4-7BA5-4739-9821-8692CBA17382}" destId="{CF99A21D-12BF-4741-9997-BFF9F5E21B4C}" srcOrd="4" destOrd="0" presId="urn:microsoft.com/office/officeart/2005/8/layout/lProcess2"/>
    <dgm:cxn modelId="{E28F76DB-7912-4741-8E23-145B02DAB01A}" type="presParOf" srcId="{CF99A21D-12BF-4741-9997-BFF9F5E21B4C}" destId="{C463BB58-36DB-497A-8AF3-9EC54BD86529}" srcOrd="0" destOrd="0" presId="urn:microsoft.com/office/officeart/2005/8/layout/lProcess2"/>
    <dgm:cxn modelId="{8C977F68-0CD9-4FF8-B921-C40EBBD487E5}" type="presParOf" srcId="{CF99A21D-12BF-4741-9997-BFF9F5E21B4C}" destId="{B41242A5-681B-4D2C-B395-2C1298F7B974}" srcOrd="1" destOrd="0" presId="urn:microsoft.com/office/officeart/2005/8/layout/lProcess2"/>
    <dgm:cxn modelId="{ADD50561-DF5F-4EDF-B104-4C475079CF1F}" type="presParOf" srcId="{CF99A21D-12BF-4741-9997-BFF9F5E21B4C}" destId="{51394831-A7D7-4658-9B20-EC6DD5EDC4B1}" srcOrd="2" destOrd="0" presId="urn:microsoft.com/office/officeart/2005/8/layout/lProcess2"/>
    <dgm:cxn modelId="{69299421-48EA-4B39-8CA1-BFD58C0E1A02}" type="presParOf" srcId="{51394831-A7D7-4658-9B20-EC6DD5EDC4B1}" destId="{1117BE21-A190-4B48-8233-A976D216EE23}" srcOrd="0" destOrd="0" presId="urn:microsoft.com/office/officeart/2005/8/layout/lProcess2"/>
    <dgm:cxn modelId="{7DAE5061-7C1E-487F-BE31-C933349C31D1}" type="presParOf" srcId="{1117BE21-A190-4B48-8233-A976D216EE23}" destId="{5D414BC5-7DAB-420F-8477-A8B0C6B58166}" srcOrd="0" destOrd="0" presId="urn:microsoft.com/office/officeart/2005/8/layout/lProcess2"/>
    <dgm:cxn modelId="{4C286C6C-8CDA-4AB9-A0D9-B10C9B499E92}" type="presParOf" srcId="{1117BE21-A190-4B48-8233-A976D216EE23}" destId="{EC984B33-37D6-4F9D-B8C3-D335D5539803}" srcOrd="1" destOrd="0" presId="urn:microsoft.com/office/officeart/2005/8/layout/lProcess2"/>
    <dgm:cxn modelId="{D791D177-2BC4-42B2-A7E3-00025ED7D662}" type="presParOf" srcId="{1117BE21-A190-4B48-8233-A976D216EE23}" destId="{0C3DF3CE-D2A4-406F-98A9-27E113A00566}" srcOrd="2" destOrd="0" presId="urn:microsoft.com/office/officeart/2005/8/layout/lProcess2"/>
    <dgm:cxn modelId="{70B9A749-52A5-45C1-A8ED-BF621B170034}" type="presParOf" srcId="{0527C8F4-7BA5-4739-9821-8692CBA17382}" destId="{8C8050DD-05D8-4FAD-9760-B3C614A4EF67}" srcOrd="5" destOrd="0" presId="urn:microsoft.com/office/officeart/2005/8/layout/lProcess2"/>
    <dgm:cxn modelId="{25292443-8C04-406E-8229-6CDCD62E0F87}" type="presParOf" srcId="{0527C8F4-7BA5-4739-9821-8692CBA17382}" destId="{93FD0C46-488F-47E9-ABA2-5F0108DCAD2B}" srcOrd="6" destOrd="0" presId="urn:microsoft.com/office/officeart/2005/8/layout/lProcess2"/>
    <dgm:cxn modelId="{271AAD03-C7AA-4EDC-8F23-6DD9E005ACB7}" type="presParOf" srcId="{93FD0C46-488F-47E9-ABA2-5F0108DCAD2B}" destId="{D0A47317-164A-4E5A-A246-43F507EBCCFB}" srcOrd="0" destOrd="0" presId="urn:microsoft.com/office/officeart/2005/8/layout/lProcess2"/>
    <dgm:cxn modelId="{56470BE5-0231-43A8-9A5F-2D96434EBB40}" type="presParOf" srcId="{93FD0C46-488F-47E9-ABA2-5F0108DCAD2B}" destId="{60D29407-598B-4EC1-B275-9D331753415F}" srcOrd="1" destOrd="0" presId="urn:microsoft.com/office/officeart/2005/8/layout/lProcess2"/>
    <dgm:cxn modelId="{495BE122-EE21-4DD7-8097-33A3B1765ADF}" type="presParOf" srcId="{93FD0C46-488F-47E9-ABA2-5F0108DCAD2B}" destId="{ECA487A1-1281-4138-994C-AEADCDADA12F}" srcOrd="2" destOrd="0" presId="urn:microsoft.com/office/officeart/2005/8/layout/lProcess2"/>
    <dgm:cxn modelId="{3F71D72A-924C-474F-97A2-BC3B09D74736}" type="presParOf" srcId="{ECA487A1-1281-4138-994C-AEADCDADA12F}" destId="{C09B76F4-3377-479E-9E33-A0FBA1143556}" srcOrd="0" destOrd="0" presId="urn:microsoft.com/office/officeart/2005/8/layout/lProcess2"/>
    <dgm:cxn modelId="{EA8DD230-C971-488E-87E3-4FCAD280BD66}" type="presParOf" srcId="{C09B76F4-3377-479E-9E33-A0FBA1143556}" destId="{E5030A88-5E0E-4686-A10D-69298A432007}" srcOrd="0" destOrd="0" presId="urn:microsoft.com/office/officeart/2005/8/layout/lProcess2"/>
    <dgm:cxn modelId="{D2F9FAF6-197D-428A-88F5-A20116EB8390}" type="presParOf" srcId="{C09B76F4-3377-479E-9E33-A0FBA1143556}" destId="{EF64A3A0-96C6-4473-BAD8-6E7F8A7BD4B7}" srcOrd="1" destOrd="0" presId="urn:microsoft.com/office/officeart/2005/8/layout/lProcess2"/>
    <dgm:cxn modelId="{941FB01A-00F1-45B2-8C3A-E586003656F0}" type="presParOf" srcId="{C09B76F4-3377-479E-9E33-A0FBA1143556}" destId="{44778D93-BA5F-4A98-A161-26A8F7E4FD54}" srcOrd="2" destOrd="0" presId="urn:microsoft.com/office/officeart/2005/8/layout/lProcess2"/>
    <dgm:cxn modelId="{2AD346B7-0DF9-447F-8E07-5A75D398699D}" type="presParOf" srcId="{0527C8F4-7BA5-4739-9821-8692CBA17382}" destId="{64E044AE-917B-4146-A12E-1B65966F7CF0}" srcOrd="7" destOrd="0" presId="urn:microsoft.com/office/officeart/2005/8/layout/lProcess2"/>
    <dgm:cxn modelId="{75107C8E-92E6-468E-9CF0-7189CAD8AE52}" type="presParOf" srcId="{0527C8F4-7BA5-4739-9821-8692CBA17382}" destId="{765FADD7-F4E5-45CC-8602-D975DDF9E4C8}" srcOrd="8" destOrd="0" presId="urn:microsoft.com/office/officeart/2005/8/layout/lProcess2"/>
    <dgm:cxn modelId="{5E275238-A816-453F-8609-50770B61CC87}" type="presParOf" srcId="{765FADD7-F4E5-45CC-8602-D975DDF9E4C8}" destId="{41BBC4AF-EA62-459E-8E44-7714A5B92D25}" srcOrd="0" destOrd="0" presId="urn:microsoft.com/office/officeart/2005/8/layout/lProcess2"/>
    <dgm:cxn modelId="{0C76C0B2-2ED4-4EF5-9098-5EA2DCDE552D}" type="presParOf" srcId="{765FADD7-F4E5-45CC-8602-D975DDF9E4C8}" destId="{A47F1145-DD46-45A4-804E-D6F53AA457DF}" srcOrd="1" destOrd="0" presId="urn:microsoft.com/office/officeart/2005/8/layout/lProcess2"/>
    <dgm:cxn modelId="{147B2565-0049-4477-94C8-216E46EF10E2}" type="presParOf" srcId="{765FADD7-F4E5-45CC-8602-D975DDF9E4C8}" destId="{E56E3B3D-1125-4B30-8422-AE6C8DEE777C}" srcOrd="2" destOrd="0" presId="urn:microsoft.com/office/officeart/2005/8/layout/lProcess2"/>
    <dgm:cxn modelId="{576C2B40-FFE9-4145-8188-E64BDA059F86}" type="presParOf" srcId="{E56E3B3D-1125-4B30-8422-AE6C8DEE777C}" destId="{B188478B-366B-436F-8BF3-90277D6D4D75}" srcOrd="0" destOrd="0" presId="urn:microsoft.com/office/officeart/2005/8/layout/lProcess2"/>
    <dgm:cxn modelId="{784E8256-833F-400C-861F-A407854D3452}" type="presParOf" srcId="{B188478B-366B-436F-8BF3-90277D6D4D75}" destId="{597F5431-52F4-4D09-BCCB-F38C90BB57C7}" srcOrd="0" destOrd="0" presId="urn:microsoft.com/office/officeart/2005/8/layout/lProcess2"/>
    <dgm:cxn modelId="{718EA17D-EE75-439E-BD09-6AA25FC78424}" type="presParOf" srcId="{B188478B-366B-436F-8BF3-90277D6D4D75}" destId="{F93947CE-D8E6-4805-B259-37C25F2ACD82}" srcOrd="1" destOrd="0" presId="urn:microsoft.com/office/officeart/2005/8/layout/lProcess2"/>
    <dgm:cxn modelId="{0624DCED-B1CA-460B-817A-683B803A12FA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Fysikk 2</a:t>
          </a:r>
          <a:endParaRPr lang="nb-NO" sz="20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Fysikk 1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1600" dirty="0" smtClean="0"/>
            <a:t>Historie og filosofi </a:t>
          </a:r>
          <a:endParaRPr lang="nb-NO" sz="16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Biologi 1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Kjemi 1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800" dirty="0" smtClean="0"/>
            <a:t>Kjemi 2</a:t>
          </a:r>
          <a:endParaRPr lang="nb-NO" sz="18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F16A8804-CFC1-4655-921B-DB488D817EAB}" type="presOf" srcId="{197601FB-136B-4ED9-A452-D3FF378DB2B3}" destId="{41BBC4AF-EA62-459E-8E44-7714A5B92D25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588A1AB6-0091-40BE-B4FA-B3A1A1E1B81B}" type="presOf" srcId="{BA984AD7-8E9E-4983-BDC1-C8E74CE553D5}" destId="{8AEC1E6A-CB42-4DF5-878F-D9ABE3AA6506}" srcOrd="0" destOrd="0" presId="urn:microsoft.com/office/officeart/2005/8/layout/lProcess2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11C84DBD-96E4-475B-A5F3-A5BCA665F37E}" type="presOf" srcId="{80980257-FC17-45A1-97F2-9A8D7419D5D1}" destId="{CF17BC35-AF44-4A14-B4F0-3A9DD30F2FAA}" srcOrd="1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4F3C438B-519B-4EF0-9AD6-69DF0F17AD74}" type="presOf" srcId="{AA8AFEA5-2813-47E1-BF2C-52B42B6C88A7}" destId="{597F5431-52F4-4D09-BCCB-F38C90BB57C7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8F018194-6B04-4961-8D39-C878A8C19F1D}" type="presOf" srcId="{40E07816-BF7D-41F9-8A02-021103BC807F}" destId="{D0A47317-164A-4E5A-A246-43F507EBCCFB}" srcOrd="0" destOrd="0" presId="urn:microsoft.com/office/officeart/2005/8/layout/lProcess2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DF600788-97BD-4599-AF26-9FE36EFB684C}" type="presOf" srcId="{D78D1EF4-D534-4E86-8810-47A4C6F77E09}" destId="{0527C8F4-7BA5-4739-9821-8692CBA17382}" srcOrd="0" destOrd="0" presId="urn:microsoft.com/office/officeart/2005/8/layout/lProcess2"/>
    <dgm:cxn modelId="{A8F64CCD-BB68-4AB4-ABBE-997EAB1E5423}" type="presOf" srcId="{23521A7A-C0BB-46CC-9CA6-1855879A7A35}" destId="{E5030A88-5E0E-4686-A10D-69298A432007}" srcOrd="0" destOrd="0" presId="urn:microsoft.com/office/officeart/2005/8/layout/lProcess2"/>
    <dgm:cxn modelId="{BB4419AF-3AAE-4358-BD70-1AD5916EF268}" type="presOf" srcId="{B088C6E2-27C1-4D96-9F75-9BE3FC2BA9C5}" destId="{C8EE063B-3ED6-4DDA-BB06-304137CF3BDB}" srcOrd="0" destOrd="0" presId="urn:microsoft.com/office/officeart/2005/8/layout/lProcess2"/>
    <dgm:cxn modelId="{09FD6B50-07CC-4AF0-A5FE-E1C6767A6524}" type="presOf" srcId="{121744DC-91DD-45E3-A935-3385B8C0B692}" destId="{44778D93-BA5F-4A98-A161-26A8F7E4FD54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8AD94727-66EE-4249-86DD-786060EB936B}" type="presOf" srcId="{A10C173E-3DA1-4935-97FA-95EED3FFF7DC}" destId="{74E55A8B-DCC0-4A28-9274-DB54C7F16668}" srcOrd="0" destOrd="0" presId="urn:microsoft.com/office/officeart/2005/8/layout/lProcess2"/>
    <dgm:cxn modelId="{FFC344F1-E6F6-4CCD-AC70-E5829765DC40}" type="presOf" srcId="{F20D214B-FD18-4907-AA13-A9A37F1D467D}" destId="{0C3DF3CE-D2A4-406F-98A9-27E113A00566}" srcOrd="0" destOrd="0" presId="urn:microsoft.com/office/officeart/2005/8/layout/lProcess2"/>
    <dgm:cxn modelId="{404D103C-F506-4411-9D0E-DD8105D0C046}" type="presOf" srcId="{80980257-FC17-45A1-97F2-9A8D7419D5D1}" destId="{97ED64C9-BCCB-479E-A864-3EA05523F6D1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075E413A-FA41-4E4D-9079-60AD60F0ABAD}" type="presOf" srcId="{C7D0DE5D-2538-4FFB-8E90-4040EF2DCE56}" destId="{AE1BDE10-E51D-4C6D-B1C6-194CED843010}" srcOrd="0" destOrd="0" presId="urn:microsoft.com/office/officeart/2005/8/layout/lProcess2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CC1EFDCA-5C4D-4D11-BAAF-48E3E9C30D24}" type="presOf" srcId="{7733DB12-62AA-4922-9389-B76F844CDC42}" destId="{B41242A5-681B-4D2C-B395-2C1298F7B974}" srcOrd="1" destOrd="0" presId="urn:microsoft.com/office/officeart/2005/8/layout/lProcess2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DB7A0F32-2486-4493-8158-0B90104A2B76}" type="presOf" srcId="{40E07816-BF7D-41F9-8A02-021103BC807F}" destId="{60D29407-598B-4EC1-B275-9D331753415F}" srcOrd="1" destOrd="0" presId="urn:microsoft.com/office/officeart/2005/8/layout/lProcess2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88BF183C-33C2-4923-838D-8C15C3BFF5C9}" type="presOf" srcId="{7733DB12-62AA-4922-9389-B76F844CDC42}" destId="{C463BB58-36DB-497A-8AF3-9EC54BD86529}" srcOrd="0" destOrd="0" presId="urn:microsoft.com/office/officeart/2005/8/layout/lProcess2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FB46E836-8B1B-488E-84DC-43F6BDF7C45C}" type="presOf" srcId="{4BCAADDC-D355-4DD3-B492-7F4CB8979464}" destId="{EF82579C-EF11-48F4-BF52-2B0E67AAAFFB}" srcOrd="0" destOrd="0" presId="urn:microsoft.com/office/officeart/2005/8/layout/lProcess2"/>
    <dgm:cxn modelId="{1F5F5827-F3A5-476A-A8D1-DC9A0CE4A2C2}" type="presOf" srcId="{BA984AD7-8E9E-4983-BDC1-C8E74CE553D5}" destId="{31A2B9EA-BD4D-4552-9662-55FBD8868070}" srcOrd="1" destOrd="0" presId="urn:microsoft.com/office/officeart/2005/8/layout/lProcess2"/>
    <dgm:cxn modelId="{78820812-72CE-4AFF-8327-9671666509D0}" type="presOf" srcId="{3C1850E9-2E71-4217-B9A0-1E4AF84ED73D}" destId="{5D414BC5-7DAB-420F-8477-A8B0C6B58166}" srcOrd="0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A5D9F1D8-1530-46D9-B001-3FDA656E8859}" type="presOf" srcId="{197601FB-136B-4ED9-A452-D3FF378DB2B3}" destId="{A47F1145-DD46-45A4-804E-D6F53AA457DF}" srcOrd="1" destOrd="0" presId="urn:microsoft.com/office/officeart/2005/8/layout/lProcess2"/>
    <dgm:cxn modelId="{A4FCDCB6-6DA8-4E8C-9A85-A1F8E4357C4E}" type="presOf" srcId="{006622A7-395E-4D32-A2B2-FBC30FEF6FED}" destId="{7B488E4E-166B-4FDC-A40E-84C343F2B5E3}" srcOrd="0" destOrd="0" presId="urn:microsoft.com/office/officeart/2005/8/layout/lProcess2"/>
    <dgm:cxn modelId="{F6DC5B07-E180-4C4F-A55E-240D1B4B5086}" type="presParOf" srcId="{0527C8F4-7BA5-4739-9821-8692CBA17382}" destId="{17D03EF2-6445-40EE-A544-C642B3E31762}" srcOrd="0" destOrd="0" presId="urn:microsoft.com/office/officeart/2005/8/layout/lProcess2"/>
    <dgm:cxn modelId="{49C73BF3-E1B9-4731-834D-D4F7D0ADE80C}" type="presParOf" srcId="{17D03EF2-6445-40EE-A544-C642B3E31762}" destId="{97ED64C9-BCCB-479E-A864-3EA05523F6D1}" srcOrd="0" destOrd="0" presId="urn:microsoft.com/office/officeart/2005/8/layout/lProcess2"/>
    <dgm:cxn modelId="{47A94BB0-CAB1-4D81-AF52-57FC50056537}" type="presParOf" srcId="{17D03EF2-6445-40EE-A544-C642B3E31762}" destId="{CF17BC35-AF44-4A14-B4F0-3A9DD30F2FAA}" srcOrd="1" destOrd="0" presId="urn:microsoft.com/office/officeart/2005/8/layout/lProcess2"/>
    <dgm:cxn modelId="{A969ECD2-15C3-4B2F-9938-EE625178C05C}" type="presParOf" srcId="{17D03EF2-6445-40EE-A544-C642B3E31762}" destId="{13D96A1A-F1AB-43BA-9D83-5C97A9DBF8F8}" srcOrd="2" destOrd="0" presId="urn:microsoft.com/office/officeart/2005/8/layout/lProcess2"/>
    <dgm:cxn modelId="{E88AD8E4-7149-4D9B-9775-6F459E229A19}" type="presParOf" srcId="{13D96A1A-F1AB-43BA-9D83-5C97A9DBF8F8}" destId="{605BCF54-4412-4B25-9502-0AA05A568653}" srcOrd="0" destOrd="0" presId="urn:microsoft.com/office/officeart/2005/8/layout/lProcess2"/>
    <dgm:cxn modelId="{5E93A87C-7AB9-419A-84AE-98209A0C0D60}" type="presParOf" srcId="{605BCF54-4412-4B25-9502-0AA05A568653}" destId="{C8EE063B-3ED6-4DDA-BB06-304137CF3BDB}" srcOrd="0" destOrd="0" presId="urn:microsoft.com/office/officeart/2005/8/layout/lProcess2"/>
    <dgm:cxn modelId="{489B2ED2-8CA5-434A-85B0-BB131962169B}" type="presParOf" srcId="{605BCF54-4412-4B25-9502-0AA05A568653}" destId="{A2066E53-3230-4F31-8318-DD9B5BC2ED26}" srcOrd="1" destOrd="0" presId="urn:microsoft.com/office/officeart/2005/8/layout/lProcess2"/>
    <dgm:cxn modelId="{E024E261-84DB-4878-85CF-5A349AD152F1}" type="presParOf" srcId="{605BCF54-4412-4B25-9502-0AA05A568653}" destId="{74E55A8B-DCC0-4A28-9274-DB54C7F16668}" srcOrd="2" destOrd="0" presId="urn:microsoft.com/office/officeart/2005/8/layout/lProcess2"/>
    <dgm:cxn modelId="{27671CB3-6BFC-486D-87A9-47F1A7589134}" type="presParOf" srcId="{0527C8F4-7BA5-4739-9821-8692CBA17382}" destId="{456CE107-CA83-4671-B9D4-70085C858287}" srcOrd="1" destOrd="0" presId="urn:microsoft.com/office/officeart/2005/8/layout/lProcess2"/>
    <dgm:cxn modelId="{BCECDA2E-087F-4CFD-A58F-1581B5FF13AC}" type="presParOf" srcId="{0527C8F4-7BA5-4739-9821-8692CBA17382}" destId="{FAE7CD47-EB89-4CDB-AB96-81419985CCF9}" srcOrd="2" destOrd="0" presId="urn:microsoft.com/office/officeart/2005/8/layout/lProcess2"/>
    <dgm:cxn modelId="{9CF43376-4A7E-40D1-A220-21730E2BF908}" type="presParOf" srcId="{FAE7CD47-EB89-4CDB-AB96-81419985CCF9}" destId="{8AEC1E6A-CB42-4DF5-878F-D9ABE3AA6506}" srcOrd="0" destOrd="0" presId="urn:microsoft.com/office/officeart/2005/8/layout/lProcess2"/>
    <dgm:cxn modelId="{0AB471F8-7847-4FC4-A166-2BCBF88706DF}" type="presParOf" srcId="{FAE7CD47-EB89-4CDB-AB96-81419985CCF9}" destId="{31A2B9EA-BD4D-4552-9662-55FBD8868070}" srcOrd="1" destOrd="0" presId="urn:microsoft.com/office/officeart/2005/8/layout/lProcess2"/>
    <dgm:cxn modelId="{15027882-F8E9-4067-9777-65A508364ED9}" type="presParOf" srcId="{FAE7CD47-EB89-4CDB-AB96-81419985CCF9}" destId="{6D8BA93E-FBE2-434D-B5B2-C7EE38464277}" srcOrd="2" destOrd="0" presId="urn:microsoft.com/office/officeart/2005/8/layout/lProcess2"/>
    <dgm:cxn modelId="{F3DA0776-3AFB-4EB6-916C-4F505B8D2E60}" type="presParOf" srcId="{6D8BA93E-FBE2-434D-B5B2-C7EE38464277}" destId="{35802875-12F6-4A18-8F5A-938A3EF18882}" srcOrd="0" destOrd="0" presId="urn:microsoft.com/office/officeart/2005/8/layout/lProcess2"/>
    <dgm:cxn modelId="{8EE43CE2-9C0D-48BE-A457-F68F245F3915}" type="presParOf" srcId="{35802875-12F6-4A18-8F5A-938A3EF18882}" destId="{EF82579C-EF11-48F4-BF52-2B0E67AAAFFB}" srcOrd="0" destOrd="0" presId="urn:microsoft.com/office/officeart/2005/8/layout/lProcess2"/>
    <dgm:cxn modelId="{575911C2-1A8A-4067-A58F-7BF543E12C3A}" type="presParOf" srcId="{35802875-12F6-4A18-8F5A-938A3EF18882}" destId="{0CD78030-E4BD-4A43-8D43-8DA432EA8C0D}" srcOrd="1" destOrd="0" presId="urn:microsoft.com/office/officeart/2005/8/layout/lProcess2"/>
    <dgm:cxn modelId="{32A3388E-5BB9-4ED2-A101-0500796C0B2F}" type="presParOf" srcId="{35802875-12F6-4A18-8F5A-938A3EF18882}" destId="{7B488E4E-166B-4FDC-A40E-84C343F2B5E3}" srcOrd="2" destOrd="0" presId="urn:microsoft.com/office/officeart/2005/8/layout/lProcess2"/>
    <dgm:cxn modelId="{C43151D9-B29B-4ED8-9022-0567A7383111}" type="presParOf" srcId="{0527C8F4-7BA5-4739-9821-8692CBA17382}" destId="{C3B28033-6447-4CBB-A42D-144BE4AF24F5}" srcOrd="3" destOrd="0" presId="urn:microsoft.com/office/officeart/2005/8/layout/lProcess2"/>
    <dgm:cxn modelId="{53EA3574-CD59-4715-8089-ECD8526D1257}" type="presParOf" srcId="{0527C8F4-7BA5-4739-9821-8692CBA17382}" destId="{CF99A21D-12BF-4741-9997-BFF9F5E21B4C}" srcOrd="4" destOrd="0" presId="urn:microsoft.com/office/officeart/2005/8/layout/lProcess2"/>
    <dgm:cxn modelId="{6AD830C0-05AE-40CF-868E-DCBF2C0531FD}" type="presParOf" srcId="{CF99A21D-12BF-4741-9997-BFF9F5E21B4C}" destId="{C463BB58-36DB-497A-8AF3-9EC54BD86529}" srcOrd="0" destOrd="0" presId="urn:microsoft.com/office/officeart/2005/8/layout/lProcess2"/>
    <dgm:cxn modelId="{E88EC115-0D3F-4CEF-B73C-2720C2CA3BE8}" type="presParOf" srcId="{CF99A21D-12BF-4741-9997-BFF9F5E21B4C}" destId="{B41242A5-681B-4D2C-B395-2C1298F7B974}" srcOrd="1" destOrd="0" presId="urn:microsoft.com/office/officeart/2005/8/layout/lProcess2"/>
    <dgm:cxn modelId="{2C498E90-02B9-4D4E-B15D-FF4B86ABEE11}" type="presParOf" srcId="{CF99A21D-12BF-4741-9997-BFF9F5E21B4C}" destId="{51394831-A7D7-4658-9B20-EC6DD5EDC4B1}" srcOrd="2" destOrd="0" presId="urn:microsoft.com/office/officeart/2005/8/layout/lProcess2"/>
    <dgm:cxn modelId="{112AB263-1C40-45CC-A33C-6BD92C6A0E43}" type="presParOf" srcId="{51394831-A7D7-4658-9B20-EC6DD5EDC4B1}" destId="{1117BE21-A190-4B48-8233-A976D216EE23}" srcOrd="0" destOrd="0" presId="urn:microsoft.com/office/officeart/2005/8/layout/lProcess2"/>
    <dgm:cxn modelId="{C71F37C7-AABF-4DEA-9B5D-62F98D254A2C}" type="presParOf" srcId="{1117BE21-A190-4B48-8233-A976D216EE23}" destId="{5D414BC5-7DAB-420F-8477-A8B0C6B58166}" srcOrd="0" destOrd="0" presId="urn:microsoft.com/office/officeart/2005/8/layout/lProcess2"/>
    <dgm:cxn modelId="{C0F6FE5B-891F-4ED4-88AF-E1054C882880}" type="presParOf" srcId="{1117BE21-A190-4B48-8233-A976D216EE23}" destId="{EC984B33-37D6-4F9D-B8C3-D335D5539803}" srcOrd="1" destOrd="0" presId="urn:microsoft.com/office/officeart/2005/8/layout/lProcess2"/>
    <dgm:cxn modelId="{BDF631B0-96DA-461F-A938-4D6B59D902BB}" type="presParOf" srcId="{1117BE21-A190-4B48-8233-A976D216EE23}" destId="{0C3DF3CE-D2A4-406F-98A9-27E113A00566}" srcOrd="2" destOrd="0" presId="urn:microsoft.com/office/officeart/2005/8/layout/lProcess2"/>
    <dgm:cxn modelId="{C4CDF508-F3DA-4582-829A-22257BF89972}" type="presParOf" srcId="{0527C8F4-7BA5-4739-9821-8692CBA17382}" destId="{8C8050DD-05D8-4FAD-9760-B3C614A4EF67}" srcOrd="5" destOrd="0" presId="urn:microsoft.com/office/officeart/2005/8/layout/lProcess2"/>
    <dgm:cxn modelId="{CB1BD666-B9F1-426A-95CF-801CBB68385A}" type="presParOf" srcId="{0527C8F4-7BA5-4739-9821-8692CBA17382}" destId="{93FD0C46-488F-47E9-ABA2-5F0108DCAD2B}" srcOrd="6" destOrd="0" presId="urn:microsoft.com/office/officeart/2005/8/layout/lProcess2"/>
    <dgm:cxn modelId="{3F3AD2CA-0E08-43D6-9443-A5C17B70DA49}" type="presParOf" srcId="{93FD0C46-488F-47E9-ABA2-5F0108DCAD2B}" destId="{D0A47317-164A-4E5A-A246-43F507EBCCFB}" srcOrd="0" destOrd="0" presId="urn:microsoft.com/office/officeart/2005/8/layout/lProcess2"/>
    <dgm:cxn modelId="{1B415802-2B63-4277-B2F6-843E28EFD43F}" type="presParOf" srcId="{93FD0C46-488F-47E9-ABA2-5F0108DCAD2B}" destId="{60D29407-598B-4EC1-B275-9D331753415F}" srcOrd="1" destOrd="0" presId="urn:microsoft.com/office/officeart/2005/8/layout/lProcess2"/>
    <dgm:cxn modelId="{413EA46B-DDA4-453B-A260-9837868A0320}" type="presParOf" srcId="{93FD0C46-488F-47E9-ABA2-5F0108DCAD2B}" destId="{ECA487A1-1281-4138-994C-AEADCDADA12F}" srcOrd="2" destOrd="0" presId="urn:microsoft.com/office/officeart/2005/8/layout/lProcess2"/>
    <dgm:cxn modelId="{1DE649A6-71B2-4E64-9738-086BEFFBE04F}" type="presParOf" srcId="{ECA487A1-1281-4138-994C-AEADCDADA12F}" destId="{C09B76F4-3377-479E-9E33-A0FBA1143556}" srcOrd="0" destOrd="0" presId="urn:microsoft.com/office/officeart/2005/8/layout/lProcess2"/>
    <dgm:cxn modelId="{DE067214-6094-4A33-8A25-6F4FE8F82B3B}" type="presParOf" srcId="{C09B76F4-3377-479E-9E33-A0FBA1143556}" destId="{E5030A88-5E0E-4686-A10D-69298A432007}" srcOrd="0" destOrd="0" presId="urn:microsoft.com/office/officeart/2005/8/layout/lProcess2"/>
    <dgm:cxn modelId="{CCB15817-14C6-4771-AB5E-F4F395B60DCC}" type="presParOf" srcId="{C09B76F4-3377-479E-9E33-A0FBA1143556}" destId="{EF64A3A0-96C6-4473-BAD8-6E7F8A7BD4B7}" srcOrd="1" destOrd="0" presId="urn:microsoft.com/office/officeart/2005/8/layout/lProcess2"/>
    <dgm:cxn modelId="{61C5FAC5-410F-434E-9573-9DC455275027}" type="presParOf" srcId="{C09B76F4-3377-479E-9E33-A0FBA1143556}" destId="{44778D93-BA5F-4A98-A161-26A8F7E4FD54}" srcOrd="2" destOrd="0" presId="urn:microsoft.com/office/officeart/2005/8/layout/lProcess2"/>
    <dgm:cxn modelId="{88E220BF-0B68-4016-9C7A-2D742E1F986C}" type="presParOf" srcId="{0527C8F4-7BA5-4739-9821-8692CBA17382}" destId="{64E044AE-917B-4146-A12E-1B65966F7CF0}" srcOrd="7" destOrd="0" presId="urn:microsoft.com/office/officeart/2005/8/layout/lProcess2"/>
    <dgm:cxn modelId="{86C1CEFE-F053-46DE-9C02-2EC02049D3F7}" type="presParOf" srcId="{0527C8F4-7BA5-4739-9821-8692CBA17382}" destId="{765FADD7-F4E5-45CC-8602-D975DDF9E4C8}" srcOrd="8" destOrd="0" presId="urn:microsoft.com/office/officeart/2005/8/layout/lProcess2"/>
    <dgm:cxn modelId="{971F0A4D-229D-48BD-A55B-B5F5CC5B5E97}" type="presParOf" srcId="{765FADD7-F4E5-45CC-8602-D975DDF9E4C8}" destId="{41BBC4AF-EA62-459E-8E44-7714A5B92D25}" srcOrd="0" destOrd="0" presId="urn:microsoft.com/office/officeart/2005/8/layout/lProcess2"/>
    <dgm:cxn modelId="{4594F255-9A30-4672-BA35-59C04E607364}" type="presParOf" srcId="{765FADD7-F4E5-45CC-8602-D975DDF9E4C8}" destId="{A47F1145-DD46-45A4-804E-D6F53AA457DF}" srcOrd="1" destOrd="0" presId="urn:microsoft.com/office/officeart/2005/8/layout/lProcess2"/>
    <dgm:cxn modelId="{E5C36DB6-6D5A-44A3-8C6E-14DCEC6041A7}" type="presParOf" srcId="{765FADD7-F4E5-45CC-8602-D975DDF9E4C8}" destId="{E56E3B3D-1125-4B30-8422-AE6C8DEE777C}" srcOrd="2" destOrd="0" presId="urn:microsoft.com/office/officeart/2005/8/layout/lProcess2"/>
    <dgm:cxn modelId="{D9224881-2B7A-4012-B574-E3EE929C0F0A}" type="presParOf" srcId="{E56E3B3D-1125-4B30-8422-AE6C8DEE777C}" destId="{B188478B-366B-436F-8BF3-90277D6D4D75}" srcOrd="0" destOrd="0" presId="urn:microsoft.com/office/officeart/2005/8/layout/lProcess2"/>
    <dgm:cxn modelId="{3871E813-FB71-408D-94B9-67057DC9E9F9}" type="presParOf" srcId="{B188478B-366B-436F-8BF3-90277D6D4D75}" destId="{597F5431-52F4-4D09-BCCB-F38C90BB57C7}" srcOrd="0" destOrd="0" presId="urn:microsoft.com/office/officeart/2005/8/layout/lProcess2"/>
    <dgm:cxn modelId="{C0654938-940A-4042-97D2-883BF8A9A830}" type="presParOf" srcId="{B188478B-366B-436F-8BF3-90277D6D4D75}" destId="{F93947CE-D8E6-4805-B259-37C25F2ACD82}" srcOrd="1" destOrd="0" presId="urn:microsoft.com/office/officeart/2005/8/layout/lProcess2"/>
    <dgm:cxn modelId="{32BABA48-54F5-45FC-9B0A-1CDF67FDBD06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8D1EF4-D534-4E86-8810-47A4C6F77E0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0980257-FC17-45A1-97F2-9A8D7419D5D1}">
      <dgm:prSet phldrT="[Tekst]" phldr="1"/>
      <dgm:spPr>
        <a:noFill/>
      </dgm:spPr>
      <dgm:t>
        <a:bodyPr/>
        <a:lstStyle/>
        <a:p>
          <a:endParaRPr lang="nb-NO" dirty="0"/>
        </a:p>
      </dgm:t>
    </dgm:pt>
    <dgm:pt modelId="{1F12799F-22E6-4D11-9D38-91CA68247150}" type="parTrans" cxnId="{4922BF09-23B3-4053-9A20-D1136C6136A8}">
      <dgm:prSet/>
      <dgm:spPr/>
      <dgm:t>
        <a:bodyPr/>
        <a:lstStyle/>
        <a:p>
          <a:endParaRPr lang="nb-NO"/>
        </a:p>
      </dgm:t>
    </dgm:pt>
    <dgm:pt modelId="{66FCBEE3-FCDE-4BA4-80D9-42B3E02A9F69}" type="sibTrans" cxnId="{4922BF09-23B3-4053-9A20-D1136C6136A8}">
      <dgm:prSet/>
      <dgm:spPr/>
      <dgm:t>
        <a:bodyPr/>
        <a:lstStyle/>
        <a:p>
          <a:endParaRPr lang="nb-NO"/>
        </a:p>
      </dgm:t>
    </dgm:pt>
    <dgm:pt modelId="{B088C6E2-27C1-4D96-9F75-9BE3FC2BA9C5}">
      <dgm:prSet phldrT="[Tekst]" custT="1"/>
      <dgm:spPr/>
      <dgm:t>
        <a:bodyPr/>
        <a:lstStyle/>
        <a:p>
          <a:r>
            <a:rPr lang="nb-NO" sz="2000" dirty="0" smtClean="0"/>
            <a:t>VG3</a:t>
          </a:r>
          <a:endParaRPr lang="nb-NO" sz="2000" dirty="0"/>
        </a:p>
      </dgm:t>
    </dgm:pt>
    <dgm:pt modelId="{55C063B1-A0D2-4E76-8711-380FEDEBF994}" type="parTrans" cxnId="{04503953-9AE1-4B58-AC45-398AD80D043B}">
      <dgm:prSet/>
      <dgm:spPr/>
      <dgm:t>
        <a:bodyPr/>
        <a:lstStyle/>
        <a:p>
          <a:endParaRPr lang="nb-NO"/>
        </a:p>
      </dgm:t>
    </dgm:pt>
    <dgm:pt modelId="{D773AEA5-F7B8-4169-BA11-5CCD6AAEC6F3}" type="sibTrans" cxnId="{04503953-9AE1-4B58-AC45-398AD80D043B}">
      <dgm:prSet/>
      <dgm:spPr/>
      <dgm:t>
        <a:bodyPr/>
        <a:lstStyle/>
        <a:p>
          <a:endParaRPr lang="nb-NO"/>
        </a:p>
      </dgm:t>
    </dgm:pt>
    <dgm:pt modelId="{A10C173E-3DA1-4935-97FA-95EED3FFF7DC}">
      <dgm:prSet phldrT="[Tekst]" custT="1"/>
      <dgm:spPr/>
      <dgm:t>
        <a:bodyPr/>
        <a:lstStyle/>
        <a:p>
          <a:r>
            <a:rPr lang="nb-NO" sz="2000" dirty="0" smtClean="0"/>
            <a:t>VG2</a:t>
          </a:r>
          <a:endParaRPr lang="nb-NO" sz="2000" dirty="0"/>
        </a:p>
      </dgm:t>
    </dgm:pt>
    <dgm:pt modelId="{8DAFBAD2-3841-4502-91DD-4BED8E72F8BB}" type="parTrans" cxnId="{3947A60D-71C5-4FF7-9490-BD421E751C2B}">
      <dgm:prSet/>
      <dgm:spPr/>
      <dgm:t>
        <a:bodyPr/>
        <a:lstStyle/>
        <a:p>
          <a:endParaRPr lang="nb-NO"/>
        </a:p>
      </dgm:t>
    </dgm:pt>
    <dgm:pt modelId="{5B4BE199-0841-4E93-A2F3-2E97DF38ADA3}" type="sibTrans" cxnId="{3947A60D-71C5-4FF7-9490-BD421E751C2B}">
      <dgm:prSet/>
      <dgm:spPr/>
      <dgm:t>
        <a:bodyPr/>
        <a:lstStyle/>
        <a:p>
          <a:endParaRPr lang="nb-NO"/>
        </a:p>
      </dgm:t>
    </dgm:pt>
    <dgm:pt modelId="{BA984AD7-8E9E-4983-BDC1-C8E74CE553D5}">
      <dgm:prSet phldrT="[Tekst]"/>
      <dgm:spPr>
        <a:noFill/>
      </dgm:spPr>
      <dgm:t>
        <a:bodyPr/>
        <a:lstStyle/>
        <a:p>
          <a:r>
            <a:rPr lang="nb-NO" b="1" smtClean="0"/>
            <a:t>Matematikk</a:t>
          </a:r>
          <a:endParaRPr lang="nb-NO" b="1" dirty="0"/>
        </a:p>
      </dgm:t>
    </dgm:pt>
    <dgm:pt modelId="{5A1352D1-474D-4A8E-806D-75A82F5FA9C7}" type="parTrans" cxnId="{B0946B90-23A8-4DD7-B3D5-39206EB25B9F}">
      <dgm:prSet/>
      <dgm:spPr/>
      <dgm:t>
        <a:bodyPr/>
        <a:lstStyle/>
        <a:p>
          <a:endParaRPr lang="nb-NO"/>
        </a:p>
      </dgm:t>
    </dgm:pt>
    <dgm:pt modelId="{B03392B6-8B78-46B3-8487-F90FE5FCE86F}" type="sibTrans" cxnId="{B0946B90-23A8-4DD7-B3D5-39206EB25B9F}">
      <dgm:prSet/>
      <dgm:spPr/>
      <dgm:t>
        <a:bodyPr/>
        <a:lstStyle/>
        <a:p>
          <a:endParaRPr lang="nb-NO"/>
        </a:p>
      </dgm:t>
    </dgm:pt>
    <dgm:pt modelId="{3C1850E9-2E71-4217-B9A0-1E4AF84ED73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600" dirty="0" smtClean="0"/>
            <a:t>Politikk og menneske-rettigheter</a:t>
          </a:r>
          <a:endParaRPr lang="nb-NO" sz="1600" dirty="0"/>
        </a:p>
      </dgm:t>
    </dgm:pt>
    <dgm:pt modelId="{BDA46B6C-C7AD-4CF4-96C6-026A39E8BB7A}" type="parTrans" cxnId="{6A5CFBF9-75C1-4178-8450-57596308ABE5}">
      <dgm:prSet/>
      <dgm:spPr/>
      <dgm:t>
        <a:bodyPr/>
        <a:lstStyle/>
        <a:p>
          <a:endParaRPr lang="nb-NO"/>
        </a:p>
      </dgm:t>
    </dgm:pt>
    <dgm:pt modelId="{95300A6D-7932-4004-A7B9-DC66E2FBD85F}" type="sibTrans" cxnId="{6A5CFBF9-75C1-4178-8450-57596308ABE5}">
      <dgm:prSet/>
      <dgm:spPr/>
      <dgm:t>
        <a:bodyPr/>
        <a:lstStyle/>
        <a:p>
          <a:endParaRPr lang="nb-NO"/>
        </a:p>
      </dgm:t>
    </dgm:pt>
    <dgm:pt modelId="{F20D214B-FD18-4907-AA13-A9A37F1D467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Fysikk 1</a:t>
          </a:r>
          <a:endParaRPr lang="nb-NO" sz="2000" dirty="0"/>
        </a:p>
      </dgm:t>
    </dgm:pt>
    <dgm:pt modelId="{B0E043C2-0097-4BE3-8062-162542D98070}" type="parTrans" cxnId="{0C393624-4F39-4B49-9D95-28E21A20A715}">
      <dgm:prSet/>
      <dgm:spPr/>
      <dgm:t>
        <a:bodyPr/>
        <a:lstStyle/>
        <a:p>
          <a:endParaRPr lang="nb-NO"/>
        </a:p>
      </dgm:t>
    </dgm:pt>
    <dgm:pt modelId="{170BF507-02F6-4B95-9175-CFD918F68161}" type="sibTrans" cxnId="{0C393624-4F39-4B49-9D95-28E21A20A715}">
      <dgm:prSet/>
      <dgm:spPr/>
      <dgm:t>
        <a:bodyPr/>
        <a:lstStyle/>
        <a:p>
          <a:endParaRPr lang="nb-NO"/>
        </a:p>
      </dgm:t>
    </dgm:pt>
    <dgm:pt modelId="{40E07816-BF7D-41F9-8A02-021103BC807F}">
      <dgm:prSet phldrT="[Tekst]"/>
      <dgm:spPr>
        <a:noFill/>
      </dgm:spPr>
      <dgm:t>
        <a:bodyPr/>
        <a:lstStyle/>
        <a:p>
          <a:r>
            <a:rPr lang="nb-NO" b="1" dirty="0" smtClean="0"/>
            <a:t>Blokk 2</a:t>
          </a:r>
          <a:endParaRPr lang="nb-NO" b="1" dirty="0"/>
        </a:p>
      </dgm:t>
    </dgm:pt>
    <dgm:pt modelId="{0D7BD55E-AC52-4545-AB31-38815539732D}" type="parTrans" cxnId="{4F2A0960-A13B-4EBE-85BA-286993ED07C2}">
      <dgm:prSet/>
      <dgm:spPr/>
      <dgm:t>
        <a:bodyPr/>
        <a:lstStyle/>
        <a:p>
          <a:endParaRPr lang="nb-NO"/>
        </a:p>
      </dgm:t>
    </dgm:pt>
    <dgm:pt modelId="{611A3B11-D71D-403C-A24F-B715A09A855A}" type="sibTrans" cxnId="{4F2A0960-A13B-4EBE-85BA-286993ED07C2}">
      <dgm:prSet/>
      <dgm:spPr/>
      <dgm:t>
        <a:bodyPr/>
        <a:lstStyle/>
        <a:p>
          <a:endParaRPr lang="nb-NO"/>
        </a:p>
      </dgm:t>
    </dgm:pt>
    <dgm:pt modelId="{AA8AFEA5-2813-47E1-BF2C-52B42B6C88A7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R2/S2</a:t>
          </a:r>
          <a:endParaRPr lang="nb-NO" sz="2000" dirty="0"/>
        </a:p>
      </dgm:t>
    </dgm:pt>
    <dgm:pt modelId="{08101E5D-97F4-4D4B-BF62-96042DB60FF0}" type="parTrans" cxnId="{E9FF5F1B-43A9-4D15-8FA8-F34CC459793B}">
      <dgm:prSet/>
      <dgm:spPr/>
      <dgm:t>
        <a:bodyPr/>
        <a:lstStyle/>
        <a:p>
          <a:endParaRPr lang="nb-NO"/>
        </a:p>
      </dgm:t>
    </dgm:pt>
    <dgm:pt modelId="{A6960656-E6F4-48B0-94DC-821A2A7D48E1}" type="sibTrans" cxnId="{E9FF5F1B-43A9-4D15-8FA8-F34CC459793B}">
      <dgm:prSet/>
      <dgm:spPr/>
      <dgm:t>
        <a:bodyPr/>
        <a:lstStyle/>
        <a:p>
          <a:endParaRPr lang="nb-NO"/>
        </a:p>
      </dgm:t>
    </dgm:pt>
    <dgm:pt modelId="{C7D0DE5D-2538-4FFB-8E90-4040EF2DCE56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000" dirty="0" smtClean="0"/>
            <a:t>Biologi 1</a:t>
          </a:r>
          <a:endParaRPr lang="nb-NO" sz="2000" dirty="0"/>
        </a:p>
      </dgm:t>
    </dgm:pt>
    <dgm:pt modelId="{8DB92D1B-8448-44C2-957B-7893158760CD}" type="parTrans" cxnId="{650CC2CE-8120-4F12-8418-4E0176BDA42A}">
      <dgm:prSet/>
      <dgm:spPr/>
      <dgm:t>
        <a:bodyPr/>
        <a:lstStyle/>
        <a:p>
          <a:endParaRPr lang="nb-NO"/>
        </a:p>
      </dgm:t>
    </dgm:pt>
    <dgm:pt modelId="{89615035-148E-4419-B1E8-970973481F45}" type="sibTrans" cxnId="{650CC2CE-8120-4F12-8418-4E0176BDA42A}">
      <dgm:prSet/>
      <dgm:spPr/>
      <dgm:t>
        <a:bodyPr/>
        <a:lstStyle/>
        <a:p>
          <a:endParaRPr lang="nb-NO"/>
        </a:p>
      </dgm:t>
    </dgm:pt>
    <dgm:pt modelId="{197601FB-136B-4ED9-A452-D3FF378DB2B3}">
      <dgm:prSet phldrT="[Tekst]"/>
      <dgm:spPr>
        <a:noFill/>
      </dgm:spPr>
      <dgm:t>
        <a:bodyPr/>
        <a:lstStyle/>
        <a:p>
          <a:r>
            <a:rPr lang="nb-NO" b="1" dirty="0" smtClean="0"/>
            <a:t>Blokk 3</a:t>
          </a:r>
          <a:endParaRPr lang="nb-NO" b="1" dirty="0"/>
        </a:p>
      </dgm:t>
    </dgm:pt>
    <dgm:pt modelId="{6CF54261-7075-423D-8E16-4C2A678E200F}" type="parTrans" cxnId="{6BDDD335-C785-447E-AD99-CF5C0E5E88ED}">
      <dgm:prSet/>
      <dgm:spPr/>
      <dgm:t>
        <a:bodyPr/>
        <a:lstStyle/>
        <a:p>
          <a:endParaRPr lang="nb-NO"/>
        </a:p>
      </dgm:t>
    </dgm:pt>
    <dgm:pt modelId="{707BA598-E199-47EC-A1D6-608D02E6FE98}" type="sibTrans" cxnId="{6BDDD335-C785-447E-AD99-CF5C0E5E88ED}">
      <dgm:prSet/>
      <dgm:spPr/>
      <dgm:t>
        <a:bodyPr/>
        <a:lstStyle/>
        <a:p>
          <a:endParaRPr lang="nb-NO"/>
        </a:p>
      </dgm:t>
    </dgm:pt>
    <dgm:pt modelId="{121744DC-91DD-45E3-A935-3385B8C0B6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 smtClean="0"/>
            <a:t>Kjemi 1</a:t>
          </a:r>
          <a:endParaRPr lang="nb-NO" sz="2000" dirty="0"/>
        </a:p>
      </dgm:t>
    </dgm:pt>
    <dgm:pt modelId="{88630204-6F48-453D-8714-DD0CC11BE06B}" type="parTrans" cxnId="{8F8D0E0B-9987-4711-A21B-5B4DF3F5F848}">
      <dgm:prSet/>
      <dgm:spPr/>
      <dgm:t>
        <a:bodyPr/>
        <a:lstStyle/>
        <a:p>
          <a:endParaRPr lang="nb-NO"/>
        </a:p>
      </dgm:t>
    </dgm:pt>
    <dgm:pt modelId="{2A7436FB-D8FB-48F9-A882-A16C2A200D9B}" type="sibTrans" cxnId="{8F8D0E0B-9987-4711-A21B-5B4DF3F5F848}">
      <dgm:prSet/>
      <dgm:spPr/>
      <dgm:t>
        <a:bodyPr/>
        <a:lstStyle/>
        <a:p>
          <a:endParaRPr lang="nb-NO"/>
        </a:p>
      </dgm:t>
    </dgm:pt>
    <dgm:pt modelId="{23521A7A-C0BB-46CC-9CA6-1855879A7A3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800" dirty="0" smtClean="0"/>
            <a:t>Kjemi 2</a:t>
          </a:r>
          <a:endParaRPr lang="nb-NO" sz="1800" dirty="0"/>
        </a:p>
      </dgm:t>
    </dgm:pt>
    <dgm:pt modelId="{0CFE94A8-B123-4D04-9E36-676288D47C1A}" type="parTrans" cxnId="{93C484FE-AADE-4480-9550-23426D25E3CE}">
      <dgm:prSet/>
      <dgm:spPr/>
      <dgm:t>
        <a:bodyPr/>
        <a:lstStyle/>
        <a:p>
          <a:endParaRPr lang="nb-NO"/>
        </a:p>
      </dgm:t>
    </dgm:pt>
    <dgm:pt modelId="{45B9D1D5-FF97-4C39-84D7-3C416F7DCD29}" type="sibTrans" cxnId="{93C484FE-AADE-4480-9550-23426D25E3CE}">
      <dgm:prSet/>
      <dgm:spPr/>
      <dgm:t>
        <a:bodyPr/>
        <a:lstStyle/>
        <a:p>
          <a:endParaRPr lang="nb-NO"/>
        </a:p>
      </dgm:t>
    </dgm:pt>
    <dgm:pt modelId="{7733DB12-62AA-4922-9389-B76F844CDC42}">
      <dgm:prSet phldrT="[Tekst]"/>
      <dgm:spPr>
        <a:noFill/>
      </dgm:spPr>
      <dgm:t>
        <a:bodyPr/>
        <a:lstStyle/>
        <a:p>
          <a:r>
            <a:rPr lang="nb-NO" b="1" dirty="0" smtClean="0"/>
            <a:t>Blokk 1</a:t>
          </a:r>
          <a:endParaRPr lang="nb-NO" b="1" dirty="0"/>
        </a:p>
      </dgm:t>
    </dgm:pt>
    <dgm:pt modelId="{7C9979B3-D35E-4A3C-94DC-CC96120D2308}" type="parTrans" cxnId="{C4C0C981-F65B-4433-8D6F-08C8FA0CA9D4}">
      <dgm:prSet/>
      <dgm:spPr/>
      <dgm:t>
        <a:bodyPr/>
        <a:lstStyle/>
        <a:p>
          <a:endParaRPr lang="nb-NO"/>
        </a:p>
      </dgm:t>
    </dgm:pt>
    <dgm:pt modelId="{CA1F67E5-18B4-4F40-AD7C-AD9E023EC653}" type="sibTrans" cxnId="{C4C0C981-F65B-4433-8D6F-08C8FA0CA9D4}">
      <dgm:prSet/>
      <dgm:spPr/>
      <dgm:t>
        <a:bodyPr/>
        <a:lstStyle/>
        <a:p>
          <a:endParaRPr lang="nb-NO"/>
        </a:p>
      </dgm:t>
    </dgm:pt>
    <dgm:pt modelId="{006622A7-395E-4D32-A2B2-FBC30FEF6FED}">
      <dgm:prSet phldrT="[Tekst]" custT="1"/>
      <dgm:spPr>
        <a:solidFill>
          <a:srgbClr val="7030A0"/>
        </a:solidFill>
      </dgm:spPr>
      <dgm:t>
        <a:bodyPr/>
        <a:lstStyle/>
        <a:p>
          <a:r>
            <a:rPr lang="nb-NO" sz="2000" dirty="0" smtClean="0"/>
            <a:t>R1/S1/2p</a:t>
          </a:r>
          <a:endParaRPr lang="nb-NO" sz="2000" dirty="0"/>
        </a:p>
      </dgm:t>
    </dgm:pt>
    <dgm:pt modelId="{81F85EA9-301C-4EE5-BA1E-567D39CD33FB}" type="parTrans" cxnId="{10CDFFD1-B3B2-45CC-8C03-C1C1F651C2B2}">
      <dgm:prSet/>
      <dgm:spPr/>
      <dgm:t>
        <a:bodyPr/>
        <a:lstStyle/>
        <a:p>
          <a:endParaRPr lang="nb-NO"/>
        </a:p>
      </dgm:t>
    </dgm:pt>
    <dgm:pt modelId="{FFEB5856-AF90-48E3-9DF3-635CDEF457FA}" type="sibTrans" cxnId="{10CDFFD1-B3B2-45CC-8C03-C1C1F651C2B2}">
      <dgm:prSet/>
      <dgm:spPr/>
      <dgm:t>
        <a:bodyPr/>
        <a:lstStyle/>
        <a:p>
          <a:endParaRPr lang="nb-NO"/>
        </a:p>
      </dgm:t>
    </dgm:pt>
    <dgm:pt modelId="{4BCAADDC-D355-4DD3-B492-7F4CB8979464}">
      <dgm:prSet phldrT="[Tekst]"/>
      <dgm:spPr>
        <a:noFill/>
      </dgm:spPr>
      <dgm:t>
        <a:bodyPr/>
        <a:lstStyle/>
        <a:p>
          <a:endParaRPr lang="nb-NO" dirty="0"/>
        </a:p>
      </dgm:t>
    </dgm:pt>
    <dgm:pt modelId="{E75E0267-DDDA-43E4-A6C4-D7863966F3CB}" type="parTrans" cxnId="{BCDF064C-25E0-42E5-8F67-43DA7A453DE8}">
      <dgm:prSet/>
      <dgm:spPr/>
      <dgm:t>
        <a:bodyPr/>
        <a:lstStyle/>
        <a:p>
          <a:endParaRPr lang="nb-NO"/>
        </a:p>
      </dgm:t>
    </dgm:pt>
    <dgm:pt modelId="{020DA188-7BE8-45D1-AE40-3FD9D90A26E2}" type="sibTrans" cxnId="{BCDF064C-25E0-42E5-8F67-43DA7A453DE8}">
      <dgm:prSet/>
      <dgm:spPr/>
      <dgm:t>
        <a:bodyPr/>
        <a:lstStyle/>
        <a:p>
          <a:endParaRPr lang="nb-NO"/>
        </a:p>
      </dgm:t>
    </dgm:pt>
    <dgm:pt modelId="{0527C8F4-7BA5-4739-9821-8692CBA17382}" type="pres">
      <dgm:prSet presAssocID="{D78D1EF4-D534-4E86-8810-47A4C6F77E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D03EF2-6445-40EE-A544-C642B3E31762}" type="pres">
      <dgm:prSet presAssocID="{80980257-FC17-45A1-97F2-9A8D7419D5D1}" presName="compNode" presStyleCnt="0"/>
      <dgm:spPr/>
    </dgm:pt>
    <dgm:pt modelId="{97ED64C9-BCCB-479E-A864-3EA05523F6D1}" type="pres">
      <dgm:prSet presAssocID="{80980257-FC17-45A1-97F2-9A8D7419D5D1}" presName="aNode" presStyleLbl="bgShp" presStyleIdx="0" presStyleCnt="5"/>
      <dgm:spPr/>
      <dgm:t>
        <a:bodyPr/>
        <a:lstStyle/>
        <a:p>
          <a:endParaRPr lang="nb-NO"/>
        </a:p>
      </dgm:t>
    </dgm:pt>
    <dgm:pt modelId="{CF17BC35-AF44-4A14-B4F0-3A9DD30F2FAA}" type="pres">
      <dgm:prSet presAssocID="{80980257-FC17-45A1-97F2-9A8D7419D5D1}" presName="textNode" presStyleLbl="bgShp" presStyleIdx="0" presStyleCnt="5"/>
      <dgm:spPr/>
      <dgm:t>
        <a:bodyPr/>
        <a:lstStyle/>
        <a:p>
          <a:endParaRPr lang="nb-NO"/>
        </a:p>
      </dgm:t>
    </dgm:pt>
    <dgm:pt modelId="{13D96A1A-F1AB-43BA-9D83-5C97A9DBF8F8}" type="pres">
      <dgm:prSet presAssocID="{80980257-FC17-45A1-97F2-9A8D7419D5D1}" presName="compChildNode" presStyleCnt="0"/>
      <dgm:spPr/>
    </dgm:pt>
    <dgm:pt modelId="{605BCF54-4412-4B25-9502-0AA05A568653}" type="pres">
      <dgm:prSet presAssocID="{80980257-FC17-45A1-97F2-9A8D7419D5D1}" presName="theInnerList" presStyleCnt="0"/>
      <dgm:spPr/>
    </dgm:pt>
    <dgm:pt modelId="{C8EE063B-3ED6-4DDA-BB06-304137CF3BDB}" type="pres">
      <dgm:prSet presAssocID="{B088C6E2-27C1-4D96-9F75-9BE3FC2BA9C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066E53-3230-4F31-8318-DD9B5BC2ED26}" type="pres">
      <dgm:prSet presAssocID="{B088C6E2-27C1-4D96-9F75-9BE3FC2BA9C5}" presName="aSpace2" presStyleCnt="0"/>
      <dgm:spPr/>
    </dgm:pt>
    <dgm:pt modelId="{74E55A8B-DCC0-4A28-9274-DB54C7F16668}" type="pres">
      <dgm:prSet presAssocID="{A10C173E-3DA1-4935-97FA-95EED3FFF7D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6CE107-CA83-4671-B9D4-70085C858287}" type="pres">
      <dgm:prSet presAssocID="{80980257-FC17-45A1-97F2-9A8D7419D5D1}" presName="aSpace" presStyleCnt="0"/>
      <dgm:spPr/>
    </dgm:pt>
    <dgm:pt modelId="{FAE7CD47-EB89-4CDB-AB96-81419985CCF9}" type="pres">
      <dgm:prSet presAssocID="{BA984AD7-8E9E-4983-BDC1-C8E74CE553D5}" presName="compNode" presStyleCnt="0"/>
      <dgm:spPr/>
    </dgm:pt>
    <dgm:pt modelId="{8AEC1E6A-CB42-4DF5-878F-D9ABE3AA6506}" type="pres">
      <dgm:prSet presAssocID="{BA984AD7-8E9E-4983-BDC1-C8E74CE553D5}" presName="aNode" presStyleLbl="bgShp" presStyleIdx="1" presStyleCnt="5"/>
      <dgm:spPr/>
      <dgm:t>
        <a:bodyPr/>
        <a:lstStyle/>
        <a:p>
          <a:endParaRPr lang="nb-NO"/>
        </a:p>
      </dgm:t>
    </dgm:pt>
    <dgm:pt modelId="{31A2B9EA-BD4D-4552-9662-55FBD8868070}" type="pres">
      <dgm:prSet presAssocID="{BA984AD7-8E9E-4983-BDC1-C8E74CE553D5}" presName="textNode" presStyleLbl="bgShp" presStyleIdx="1" presStyleCnt="5"/>
      <dgm:spPr/>
      <dgm:t>
        <a:bodyPr/>
        <a:lstStyle/>
        <a:p>
          <a:endParaRPr lang="nb-NO"/>
        </a:p>
      </dgm:t>
    </dgm:pt>
    <dgm:pt modelId="{6D8BA93E-FBE2-434D-B5B2-C7EE38464277}" type="pres">
      <dgm:prSet presAssocID="{BA984AD7-8E9E-4983-BDC1-C8E74CE553D5}" presName="compChildNode" presStyleCnt="0"/>
      <dgm:spPr/>
    </dgm:pt>
    <dgm:pt modelId="{35802875-12F6-4A18-8F5A-938A3EF18882}" type="pres">
      <dgm:prSet presAssocID="{BA984AD7-8E9E-4983-BDC1-C8E74CE553D5}" presName="theInnerList" presStyleCnt="0"/>
      <dgm:spPr/>
    </dgm:pt>
    <dgm:pt modelId="{EF82579C-EF11-48F4-BF52-2B0E67AAAFFB}" type="pres">
      <dgm:prSet presAssocID="{4BCAADDC-D355-4DD3-B492-7F4CB897946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D78030-E4BD-4A43-8D43-8DA432EA8C0D}" type="pres">
      <dgm:prSet presAssocID="{4BCAADDC-D355-4DD3-B492-7F4CB8979464}" presName="aSpace2" presStyleCnt="0"/>
      <dgm:spPr/>
    </dgm:pt>
    <dgm:pt modelId="{7B488E4E-166B-4FDC-A40E-84C343F2B5E3}" type="pres">
      <dgm:prSet presAssocID="{006622A7-395E-4D32-A2B2-FBC30FEF6FE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B28033-6447-4CBB-A42D-144BE4AF24F5}" type="pres">
      <dgm:prSet presAssocID="{BA984AD7-8E9E-4983-BDC1-C8E74CE553D5}" presName="aSpace" presStyleCnt="0"/>
      <dgm:spPr/>
    </dgm:pt>
    <dgm:pt modelId="{CF99A21D-12BF-4741-9997-BFF9F5E21B4C}" type="pres">
      <dgm:prSet presAssocID="{7733DB12-62AA-4922-9389-B76F844CDC42}" presName="compNode" presStyleCnt="0"/>
      <dgm:spPr/>
    </dgm:pt>
    <dgm:pt modelId="{C463BB58-36DB-497A-8AF3-9EC54BD86529}" type="pres">
      <dgm:prSet presAssocID="{7733DB12-62AA-4922-9389-B76F844CDC42}" presName="aNode" presStyleLbl="bgShp" presStyleIdx="2" presStyleCnt="5"/>
      <dgm:spPr/>
      <dgm:t>
        <a:bodyPr/>
        <a:lstStyle/>
        <a:p>
          <a:endParaRPr lang="nb-NO"/>
        </a:p>
      </dgm:t>
    </dgm:pt>
    <dgm:pt modelId="{B41242A5-681B-4D2C-B395-2C1298F7B974}" type="pres">
      <dgm:prSet presAssocID="{7733DB12-62AA-4922-9389-B76F844CDC42}" presName="textNode" presStyleLbl="bgShp" presStyleIdx="2" presStyleCnt="5"/>
      <dgm:spPr/>
      <dgm:t>
        <a:bodyPr/>
        <a:lstStyle/>
        <a:p>
          <a:endParaRPr lang="nb-NO"/>
        </a:p>
      </dgm:t>
    </dgm:pt>
    <dgm:pt modelId="{51394831-A7D7-4658-9B20-EC6DD5EDC4B1}" type="pres">
      <dgm:prSet presAssocID="{7733DB12-62AA-4922-9389-B76F844CDC42}" presName="compChildNode" presStyleCnt="0"/>
      <dgm:spPr/>
    </dgm:pt>
    <dgm:pt modelId="{1117BE21-A190-4B48-8233-A976D216EE23}" type="pres">
      <dgm:prSet presAssocID="{7733DB12-62AA-4922-9389-B76F844CDC42}" presName="theInnerList" presStyleCnt="0"/>
      <dgm:spPr/>
    </dgm:pt>
    <dgm:pt modelId="{5D414BC5-7DAB-420F-8477-A8B0C6B58166}" type="pres">
      <dgm:prSet presAssocID="{3C1850E9-2E71-4217-B9A0-1E4AF84ED73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984B33-37D6-4F9D-B8C3-D335D5539803}" type="pres">
      <dgm:prSet presAssocID="{3C1850E9-2E71-4217-B9A0-1E4AF84ED73D}" presName="aSpace2" presStyleCnt="0"/>
      <dgm:spPr/>
    </dgm:pt>
    <dgm:pt modelId="{0C3DF3CE-D2A4-406F-98A9-27E113A00566}" type="pres">
      <dgm:prSet presAssocID="{F20D214B-FD18-4907-AA13-A9A37F1D467D}" presName="childNode" presStyleLbl="node1" presStyleIdx="5" presStyleCnt="10" custScaleY="94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8050DD-05D8-4FAD-9760-B3C614A4EF67}" type="pres">
      <dgm:prSet presAssocID="{7733DB12-62AA-4922-9389-B76F844CDC42}" presName="aSpace" presStyleCnt="0"/>
      <dgm:spPr/>
    </dgm:pt>
    <dgm:pt modelId="{93FD0C46-488F-47E9-ABA2-5F0108DCAD2B}" type="pres">
      <dgm:prSet presAssocID="{40E07816-BF7D-41F9-8A02-021103BC807F}" presName="compNode" presStyleCnt="0"/>
      <dgm:spPr/>
    </dgm:pt>
    <dgm:pt modelId="{D0A47317-164A-4E5A-A246-43F507EBCCFB}" type="pres">
      <dgm:prSet presAssocID="{40E07816-BF7D-41F9-8A02-021103BC807F}" presName="aNode" presStyleLbl="bgShp" presStyleIdx="3" presStyleCnt="5"/>
      <dgm:spPr/>
      <dgm:t>
        <a:bodyPr/>
        <a:lstStyle/>
        <a:p>
          <a:endParaRPr lang="nb-NO"/>
        </a:p>
      </dgm:t>
    </dgm:pt>
    <dgm:pt modelId="{60D29407-598B-4EC1-B275-9D331753415F}" type="pres">
      <dgm:prSet presAssocID="{40E07816-BF7D-41F9-8A02-021103BC807F}" presName="textNode" presStyleLbl="bgShp" presStyleIdx="3" presStyleCnt="5"/>
      <dgm:spPr/>
      <dgm:t>
        <a:bodyPr/>
        <a:lstStyle/>
        <a:p>
          <a:endParaRPr lang="nb-NO"/>
        </a:p>
      </dgm:t>
    </dgm:pt>
    <dgm:pt modelId="{ECA487A1-1281-4138-994C-AEADCDADA12F}" type="pres">
      <dgm:prSet presAssocID="{40E07816-BF7D-41F9-8A02-021103BC807F}" presName="compChildNode" presStyleCnt="0"/>
      <dgm:spPr/>
    </dgm:pt>
    <dgm:pt modelId="{C09B76F4-3377-479E-9E33-A0FBA1143556}" type="pres">
      <dgm:prSet presAssocID="{40E07816-BF7D-41F9-8A02-021103BC807F}" presName="theInnerList" presStyleCnt="0"/>
      <dgm:spPr/>
    </dgm:pt>
    <dgm:pt modelId="{E5030A88-5E0E-4686-A10D-69298A432007}" type="pres">
      <dgm:prSet presAssocID="{23521A7A-C0BB-46CC-9CA6-1855879A7A3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F64A3A0-96C6-4473-BAD8-6E7F8A7BD4B7}" type="pres">
      <dgm:prSet presAssocID="{23521A7A-C0BB-46CC-9CA6-1855879A7A35}" presName="aSpace2" presStyleCnt="0"/>
      <dgm:spPr/>
    </dgm:pt>
    <dgm:pt modelId="{44778D93-BA5F-4A98-A161-26A8F7E4FD54}" type="pres">
      <dgm:prSet presAssocID="{121744DC-91DD-45E3-A935-3385B8C0B692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E044AE-917B-4146-A12E-1B65966F7CF0}" type="pres">
      <dgm:prSet presAssocID="{40E07816-BF7D-41F9-8A02-021103BC807F}" presName="aSpace" presStyleCnt="0"/>
      <dgm:spPr/>
    </dgm:pt>
    <dgm:pt modelId="{765FADD7-F4E5-45CC-8602-D975DDF9E4C8}" type="pres">
      <dgm:prSet presAssocID="{197601FB-136B-4ED9-A452-D3FF378DB2B3}" presName="compNode" presStyleCnt="0"/>
      <dgm:spPr/>
    </dgm:pt>
    <dgm:pt modelId="{41BBC4AF-EA62-459E-8E44-7714A5B92D25}" type="pres">
      <dgm:prSet presAssocID="{197601FB-136B-4ED9-A452-D3FF378DB2B3}" presName="aNode" presStyleLbl="bgShp" presStyleIdx="4" presStyleCnt="5"/>
      <dgm:spPr/>
      <dgm:t>
        <a:bodyPr/>
        <a:lstStyle/>
        <a:p>
          <a:endParaRPr lang="nb-NO"/>
        </a:p>
      </dgm:t>
    </dgm:pt>
    <dgm:pt modelId="{A47F1145-DD46-45A4-804E-D6F53AA457DF}" type="pres">
      <dgm:prSet presAssocID="{197601FB-136B-4ED9-A452-D3FF378DB2B3}" presName="textNode" presStyleLbl="bgShp" presStyleIdx="4" presStyleCnt="5"/>
      <dgm:spPr/>
      <dgm:t>
        <a:bodyPr/>
        <a:lstStyle/>
        <a:p>
          <a:endParaRPr lang="nb-NO"/>
        </a:p>
      </dgm:t>
    </dgm:pt>
    <dgm:pt modelId="{E56E3B3D-1125-4B30-8422-AE6C8DEE777C}" type="pres">
      <dgm:prSet presAssocID="{197601FB-136B-4ED9-A452-D3FF378DB2B3}" presName="compChildNode" presStyleCnt="0"/>
      <dgm:spPr/>
    </dgm:pt>
    <dgm:pt modelId="{B188478B-366B-436F-8BF3-90277D6D4D75}" type="pres">
      <dgm:prSet presAssocID="{197601FB-136B-4ED9-A452-D3FF378DB2B3}" presName="theInnerList" presStyleCnt="0"/>
      <dgm:spPr/>
    </dgm:pt>
    <dgm:pt modelId="{597F5431-52F4-4D09-BCCB-F38C90BB57C7}" type="pres">
      <dgm:prSet presAssocID="{AA8AFEA5-2813-47E1-BF2C-52B42B6C88A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947CE-D8E6-4805-B259-37C25F2ACD82}" type="pres">
      <dgm:prSet presAssocID="{AA8AFEA5-2813-47E1-BF2C-52B42B6C88A7}" presName="aSpace2" presStyleCnt="0"/>
      <dgm:spPr/>
    </dgm:pt>
    <dgm:pt modelId="{AE1BDE10-E51D-4C6D-B1C6-194CED843010}" type="pres">
      <dgm:prSet presAssocID="{C7D0DE5D-2538-4FFB-8E90-4040EF2DCE56}" presName="childNode" presStyleLbl="node1" presStyleIdx="9" presStyleCnt="10" custLinFactNeighborX="235" custLinFactNeighborY="-33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4C0C981-F65B-4433-8D6F-08C8FA0CA9D4}" srcId="{D78D1EF4-D534-4E86-8810-47A4C6F77E09}" destId="{7733DB12-62AA-4922-9389-B76F844CDC42}" srcOrd="2" destOrd="0" parTransId="{7C9979B3-D35E-4A3C-94DC-CC96120D2308}" sibTransId="{CA1F67E5-18B4-4F40-AD7C-AD9E023EC653}"/>
    <dgm:cxn modelId="{57D9A721-DD0B-42A7-A01F-4DEC70858C61}" type="presOf" srcId="{3C1850E9-2E71-4217-B9A0-1E4AF84ED73D}" destId="{5D414BC5-7DAB-420F-8477-A8B0C6B58166}" srcOrd="0" destOrd="0" presId="urn:microsoft.com/office/officeart/2005/8/layout/lProcess2"/>
    <dgm:cxn modelId="{6A5CFBF9-75C1-4178-8450-57596308ABE5}" srcId="{7733DB12-62AA-4922-9389-B76F844CDC42}" destId="{3C1850E9-2E71-4217-B9A0-1E4AF84ED73D}" srcOrd="0" destOrd="0" parTransId="{BDA46B6C-C7AD-4CF4-96C6-026A39E8BB7A}" sibTransId="{95300A6D-7932-4004-A7B9-DC66E2FBD85F}"/>
    <dgm:cxn modelId="{0C393624-4F39-4B49-9D95-28E21A20A715}" srcId="{7733DB12-62AA-4922-9389-B76F844CDC42}" destId="{F20D214B-FD18-4907-AA13-A9A37F1D467D}" srcOrd="1" destOrd="0" parTransId="{B0E043C2-0097-4BE3-8062-162542D98070}" sibTransId="{170BF507-02F6-4B95-9175-CFD918F68161}"/>
    <dgm:cxn modelId="{8EA07AE5-6658-4ACF-9F02-5F13C529D614}" type="presOf" srcId="{B088C6E2-27C1-4D96-9F75-9BE3FC2BA9C5}" destId="{C8EE063B-3ED6-4DDA-BB06-304137CF3BDB}" srcOrd="0" destOrd="0" presId="urn:microsoft.com/office/officeart/2005/8/layout/lProcess2"/>
    <dgm:cxn modelId="{E570A986-9D96-4A8D-AC32-B5122FB0AB68}" type="presOf" srcId="{AA8AFEA5-2813-47E1-BF2C-52B42B6C88A7}" destId="{597F5431-52F4-4D09-BCCB-F38C90BB57C7}" srcOrd="0" destOrd="0" presId="urn:microsoft.com/office/officeart/2005/8/layout/lProcess2"/>
    <dgm:cxn modelId="{FBCB0A2B-C060-4BB1-9322-F240D58EEE7B}" type="presOf" srcId="{4BCAADDC-D355-4DD3-B492-7F4CB8979464}" destId="{EF82579C-EF11-48F4-BF52-2B0E67AAAFFB}" srcOrd="0" destOrd="0" presId="urn:microsoft.com/office/officeart/2005/8/layout/lProcess2"/>
    <dgm:cxn modelId="{DB0143FF-BC2A-47F9-8435-1FEE7FD492CE}" type="presOf" srcId="{A10C173E-3DA1-4935-97FA-95EED3FFF7DC}" destId="{74E55A8B-DCC0-4A28-9274-DB54C7F16668}" srcOrd="0" destOrd="0" presId="urn:microsoft.com/office/officeart/2005/8/layout/lProcess2"/>
    <dgm:cxn modelId="{3947A60D-71C5-4FF7-9490-BD421E751C2B}" srcId="{80980257-FC17-45A1-97F2-9A8D7419D5D1}" destId="{A10C173E-3DA1-4935-97FA-95EED3FFF7DC}" srcOrd="1" destOrd="0" parTransId="{8DAFBAD2-3841-4502-91DD-4BED8E72F8BB}" sibTransId="{5B4BE199-0841-4E93-A2F3-2E97DF38ADA3}"/>
    <dgm:cxn modelId="{8D5CEB21-FEF4-44D1-A681-D77FD99012B2}" type="presOf" srcId="{7733DB12-62AA-4922-9389-B76F844CDC42}" destId="{C463BB58-36DB-497A-8AF3-9EC54BD86529}" srcOrd="0" destOrd="0" presId="urn:microsoft.com/office/officeart/2005/8/layout/lProcess2"/>
    <dgm:cxn modelId="{10CDFFD1-B3B2-45CC-8C03-C1C1F651C2B2}" srcId="{BA984AD7-8E9E-4983-BDC1-C8E74CE553D5}" destId="{006622A7-395E-4D32-A2B2-FBC30FEF6FED}" srcOrd="1" destOrd="0" parTransId="{81F85EA9-301C-4EE5-BA1E-567D39CD33FB}" sibTransId="{FFEB5856-AF90-48E3-9DF3-635CDEF457FA}"/>
    <dgm:cxn modelId="{E9FF5F1B-43A9-4D15-8FA8-F34CC459793B}" srcId="{197601FB-136B-4ED9-A452-D3FF378DB2B3}" destId="{AA8AFEA5-2813-47E1-BF2C-52B42B6C88A7}" srcOrd="0" destOrd="0" parTransId="{08101E5D-97F4-4D4B-BF62-96042DB60FF0}" sibTransId="{A6960656-E6F4-48B0-94DC-821A2A7D48E1}"/>
    <dgm:cxn modelId="{67F3F187-2C04-45DA-B641-64F2A2F7203B}" type="presOf" srcId="{80980257-FC17-45A1-97F2-9A8D7419D5D1}" destId="{CF17BC35-AF44-4A14-B4F0-3A9DD30F2FAA}" srcOrd="1" destOrd="0" presId="urn:microsoft.com/office/officeart/2005/8/layout/lProcess2"/>
    <dgm:cxn modelId="{4F2A0960-A13B-4EBE-85BA-286993ED07C2}" srcId="{D78D1EF4-D534-4E86-8810-47A4C6F77E09}" destId="{40E07816-BF7D-41F9-8A02-021103BC807F}" srcOrd="3" destOrd="0" parTransId="{0D7BD55E-AC52-4545-AB31-38815539732D}" sibTransId="{611A3B11-D71D-403C-A24F-B715A09A855A}"/>
    <dgm:cxn modelId="{D3A697AE-3646-43DD-ACBA-FD04A4B85E36}" type="presOf" srcId="{197601FB-136B-4ED9-A452-D3FF378DB2B3}" destId="{41BBC4AF-EA62-459E-8E44-7714A5B92D25}" srcOrd="0" destOrd="0" presId="urn:microsoft.com/office/officeart/2005/8/layout/lProcess2"/>
    <dgm:cxn modelId="{9F18A38C-A9C9-4978-A3E4-1FBE117772C2}" type="presOf" srcId="{BA984AD7-8E9E-4983-BDC1-C8E74CE553D5}" destId="{8AEC1E6A-CB42-4DF5-878F-D9ABE3AA6506}" srcOrd="0" destOrd="0" presId="urn:microsoft.com/office/officeart/2005/8/layout/lProcess2"/>
    <dgm:cxn modelId="{489435DB-9E25-4269-82A4-FB16B637E733}" type="presOf" srcId="{C7D0DE5D-2538-4FFB-8E90-4040EF2DCE56}" destId="{AE1BDE10-E51D-4C6D-B1C6-194CED843010}" srcOrd="0" destOrd="0" presId="urn:microsoft.com/office/officeart/2005/8/layout/lProcess2"/>
    <dgm:cxn modelId="{650CC2CE-8120-4F12-8418-4E0176BDA42A}" srcId="{197601FB-136B-4ED9-A452-D3FF378DB2B3}" destId="{C7D0DE5D-2538-4FFB-8E90-4040EF2DCE56}" srcOrd="1" destOrd="0" parTransId="{8DB92D1B-8448-44C2-957B-7893158760CD}" sibTransId="{89615035-148E-4419-B1E8-970973481F45}"/>
    <dgm:cxn modelId="{A8214C3A-5619-4D67-9E5C-260DF08906FB}" type="presOf" srcId="{40E07816-BF7D-41F9-8A02-021103BC807F}" destId="{D0A47317-164A-4E5A-A246-43F507EBCCFB}" srcOrd="0" destOrd="0" presId="urn:microsoft.com/office/officeart/2005/8/layout/lProcess2"/>
    <dgm:cxn modelId="{D7B2B2B7-D71E-4E49-BDED-BCE3E5BCD4F0}" type="presOf" srcId="{7733DB12-62AA-4922-9389-B76F844CDC42}" destId="{B41242A5-681B-4D2C-B395-2C1298F7B974}" srcOrd="1" destOrd="0" presId="urn:microsoft.com/office/officeart/2005/8/layout/lProcess2"/>
    <dgm:cxn modelId="{44DE8F3A-535B-4BFE-B7FF-DF59A860B169}" type="presOf" srcId="{80980257-FC17-45A1-97F2-9A8D7419D5D1}" destId="{97ED64C9-BCCB-479E-A864-3EA05523F6D1}" srcOrd="0" destOrd="0" presId="urn:microsoft.com/office/officeart/2005/8/layout/lProcess2"/>
    <dgm:cxn modelId="{A098DD0D-64AF-48E4-A3A3-4B94C083F96B}" type="presOf" srcId="{40E07816-BF7D-41F9-8A02-021103BC807F}" destId="{60D29407-598B-4EC1-B275-9D331753415F}" srcOrd="1" destOrd="0" presId="urn:microsoft.com/office/officeart/2005/8/layout/lProcess2"/>
    <dgm:cxn modelId="{0C185B82-15B9-4EC8-989F-B0AADE5B37D9}" type="presOf" srcId="{197601FB-136B-4ED9-A452-D3FF378DB2B3}" destId="{A47F1145-DD46-45A4-804E-D6F53AA457DF}" srcOrd="1" destOrd="0" presId="urn:microsoft.com/office/officeart/2005/8/layout/lProcess2"/>
    <dgm:cxn modelId="{0F5A4D2E-D273-4032-BB6D-8CA9B29FE123}" type="presOf" srcId="{D78D1EF4-D534-4E86-8810-47A4C6F77E09}" destId="{0527C8F4-7BA5-4739-9821-8692CBA17382}" srcOrd="0" destOrd="0" presId="urn:microsoft.com/office/officeart/2005/8/layout/lProcess2"/>
    <dgm:cxn modelId="{4922BF09-23B3-4053-9A20-D1136C6136A8}" srcId="{D78D1EF4-D534-4E86-8810-47A4C6F77E09}" destId="{80980257-FC17-45A1-97F2-9A8D7419D5D1}" srcOrd="0" destOrd="0" parTransId="{1F12799F-22E6-4D11-9D38-91CA68247150}" sibTransId="{66FCBEE3-FCDE-4BA4-80D9-42B3E02A9F69}"/>
    <dgm:cxn modelId="{B0946B90-23A8-4DD7-B3D5-39206EB25B9F}" srcId="{D78D1EF4-D534-4E86-8810-47A4C6F77E09}" destId="{BA984AD7-8E9E-4983-BDC1-C8E74CE553D5}" srcOrd="1" destOrd="0" parTransId="{5A1352D1-474D-4A8E-806D-75A82F5FA9C7}" sibTransId="{B03392B6-8B78-46B3-8487-F90FE5FCE86F}"/>
    <dgm:cxn modelId="{04503953-9AE1-4B58-AC45-398AD80D043B}" srcId="{80980257-FC17-45A1-97F2-9A8D7419D5D1}" destId="{B088C6E2-27C1-4D96-9F75-9BE3FC2BA9C5}" srcOrd="0" destOrd="0" parTransId="{55C063B1-A0D2-4E76-8711-380FEDEBF994}" sibTransId="{D773AEA5-F7B8-4169-BA11-5CCD6AAEC6F3}"/>
    <dgm:cxn modelId="{FF2A843F-06BA-474E-B223-F19F237F6710}" type="presOf" srcId="{BA984AD7-8E9E-4983-BDC1-C8E74CE553D5}" destId="{31A2B9EA-BD4D-4552-9662-55FBD8868070}" srcOrd="1" destOrd="0" presId="urn:microsoft.com/office/officeart/2005/8/layout/lProcess2"/>
    <dgm:cxn modelId="{6BDDD335-C785-447E-AD99-CF5C0E5E88ED}" srcId="{D78D1EF4-D534-4E86-8810-47A4C6F77E09}" destId="{197601FB-136B-4ED9-A452-D3FF378DB2B3}" srcOrd="4" destOrd="0" parTransId="{6CF54261-7075-423D-8E16-4C2A678E200F}" sibTransId="{707BA598-E199-47EC-A1D6-608D02E6FE98}"/>
    <dgm:cxn modelId="{BCDF064C-25E0-42E5-8F67-43DA7A453DE8}" srcId="{BA984AD7-8E9E-4983-BDC1-C8E74CE553D5}" destId="{4BCAADDC-D355-4DD3-B492-7F4CB8979464}" srcOrd="0" destOrd="0" parTransId="{E75E0267-DDDA-43E4-A6C4-D7863966F3CB}" sibTransId="{020DA188-7BE8-45D1-AE40-3FD9D90A26E2}"/>
    <dgm:cxn modelId="{7A4ABAAF-4D84-4DCF-8F0E-FD6E2BCD9127}" type="presOf" srcId="{23521A7A-C0BB-46CC-9CA6-1855879A7A35}" destId="{E5030A88-5E0E-4686-A10D-69298A432007}" srcOrd="0" destOrd="0" presId="urn:microsoft.com/office/officeart/2005/8/layout/lProcess2"/>
    <dgm:cxn modelId="{7C8F991D-E6D3-4A2E-9ACC-B50CF6404087}" type="presOf" srcId="{F20D214B-FD18-4907-AA13-A9A37F1D467D}" destId="{0C3DF3CE-D2A4-406F-98A9-27E113A00566}" srcOrd="0" destOrd="0" presId="urn:microsoft.com/office/officeart/2005/8/layout/lProcess2"/>
    <dgm:cxn modelId="{BBCECDFB-83A2-4489-BC38-F9E892FDA47C}" type="presOf" srcId="{121744DC-91DD-45E3-A935-3385B8C0B692}" destId="{44778D93-BA5F-4A98-A161-26A8F7E4FD54}" srcOrd="0" destOrd="0" presId="urn:microsoft.com/office/officeart/2005/8/layout/lProcess2"/>
    <dgm:cxn modelId="{2178B63C-E3C0-4711-B645-8FBEBBCE1F49}" type="presOf" srcId="{006622A7-395E-4D32-A2B2-FBC30FEF6FED}" destId="{7B488E4E-166B-4FDC-A40E-84C343F2B5E3}" srcOrd="0" destOrd="0" presId="urn:microsoft.com/office/officeart/2005/8/layout/lProcess2"/>
    <dgm:cxn modelId="{93C484FE-AADE-4480-9550-23426D25E3CE}" srcId="{40E07816-BF7D-41F9-8A02-021103BC807F}" destId="{23521A7A-C0BB-46CC-9CA6-1855879A7A35}" srcOrd="0" destOrd="0" parTransId="{0CFE94A8-B123-4D04-9E36-676288D47C1A}" sibTransId="{45B9D1D5-FF97-4C39-84D7-3C416F7DCD29}"/>
    <dgm:cxn modelId="{8F8D0E0B-9987-4711-A21B-5B4DF3F5F848}" srcId="{40E07816-BF7D-41F9-8A02-021103BC807F}" destId="{121744DC-91DD-45E3-A935-3385B8C0B692}" srcOrd="1" destOrd="0" parTransId="{88630204-6F48-453D-8714-DD0CC11BE06B}" sibTransId="{2A7436FB-D8FB-48F9-A882-A16C2A200D9B}"/>
    <dgm:cxn modelId="{F88A85CF-6256-443B-B126-4709DB8DC4B8}" type="presParOf" srcId="{0527C8F4-7BA5-4739-9821-8692CBA17382}" destId="{17D03EF2-6445-40EE-A544-C642B3E31762}" srcOrd="0" destOrd="0" presId="urn:microsoft.com/office/officeart/2005/8/layout/lProcess2"/>
    <dgm:cxn modelId="{6960A890-A841-4189-BE86-5A6881367E1C}" type="presParOf" srcId="{17D03EF2-6445-40EE-A544-C642B3E31762}" destId="{97ED64C9-BCCB-479E-A864-3EA05523F6D1}" srcOrd="0" destOrd="0" presId="urn:microsoft.com/office/officeart/2005/8/layout/lProcess2"/>
    <dgm:cxn modelId="{505AD684-5D58-4826-90EF-8E9B61475812}" type="presParOf" srcId="{17D03EF2-6445-40EE-A544-C642B3E31762}" destId="{CF17BC35-AF44-4A14-B4F0-3A9DD30F2FAA}" srcOrd="1" destOrd="0" presId="urn:microsoft.com/office/officeart/2005/8/layout/lProcess2"/>
    <dgm:cxn modelId="{399AA685-06AF-49CD-82A8-CB875996CDF3}" type="presParOf" srcId="{17D03EF2-6445-40EE-A544-C642B3E31762}" destId="{13D96A1A-F1AB-43BA-9D83-5C97A9DBF8F8}" srcOrd="2" destOrd="0" presId="urn:microsoft.com/office/officeart/2005/8/layout/lProcess2"/>
    <dgm:cxn modelId="{75A9D231-357A-4BDC-8D89-7D3E7B16E25D}" type="presParOf" srcId="{13D96A1A-F1AB-43BA-9D83-5C97A9DBF8F8}" destId="{605BCF54-4412-4B25-9502-0AA05A568653}" srcOrd="0" destOrd="0" presId="urn:microsoft.com/office/officeart/2005/8/layout/lProcess2"/>
    <dgm:cxn modelId="{569BE0C6-34E8-43BA-AD43-79D79540D4F7}" type="presParOf" srcId="{605BCF54-4412-4B25-9502-0AA05A568653}" destId="{C8EE063B-3ED6-4DDA-BB06-304137CF3BDB}" srcOrd="0" destOrd="0" presId="urn:microsoft.com/office/officeart/2005/8/layout/lProcess2"/>
    <dgm:cxn modelId="{11A16C82-1C0B-43BB-BB73-1F9A6EF23988}" type="presParOf" srcId="{605BCF54-4412-4B25-9502-0AA05A568653}" destId="{A2066E53-3230-4F31-8318-DD9B5BC2ED26}" srcOrd="1" destOrd="0" presId="urn:microsoft.com/office/officeart/2005/8/layout/lProcess2"/>
    <dgm:cxn modelId="{75655688-AECD-43A8-AB89-277137B0F47E}" type="presParOf" srcId="{605BCF54-4412-4B25-9502-0AA05A568653}" destId="{74E55A8B-DCC0-4A28-9274-DB54C7F16668}" srcOrd="2" destOrd="0" presId="urn:microsoft.com/office/officeart/2005/8/layout/lProcess2"/>
    <dgm:cxn modelId="{0A830BBB-BB18-4F39-87A3-0F2B584D91B3}" type="presParOf" srcId="{0527C8F4-7BA5-4739-9821-8692CBA17382}" destId="{456CE107-CA83-4671-B9D4-70085C858287}" srcOrd="1" destOrd="0" presId="urn:microsoft.com/office/officeart/2005/8/layout/lProcess2"/>
    <dgm:cxn modelId="{914C6034-D9EE-4670-B4E2-28D93B2AF9F6}" type="presParOf" srcId="{0527C8F4-7BA5-4739-9821-8692CBA17382}" destId="{FAE7CD47-EB89-4CDB-AB96-81419985CCF9}" srcOrd="2" destOrd="0" presId="urn:microsoft.com/office/officeart/2005/8/layout/lProcess2"/>
    <dgm:cxn modelId="{28264F1B-524D-4B19-B969-6A69E17F713E}" type="presParOf" srcId="{FAE7CD47-EB89-4CDB-AB96-81419985CCF9}" destId="{8AEC1E6A-CB42-4DF5-878F-D9ABE3AA6506}" srcOrd="0" destOrd="0" presId="urn:microsoft.com/office/officeart/2005/8/layout/lProcess2"/>
    <dgm:cxn modelId="{FFBD5AD0-79EA-4CC6-8A5F-4B0911308F12}" type="presParOf" srcId="{FAE7CD47-EB89-4CDB-AB96-81419985CCF9}" destId="{31A2B9EA-BD4D-4552-9662-55FBD8868070}" srcOrd="1" destOrd="0" presId="urn:microsoft.com/office/officeart/2005/8/layout/lProcess2"/>
    <dgm:cxn modelId="{D2B2C289-B299-460D-8D74-B14E4AD860BD}" type="presParOf" srcId="{FAE7CD47-EB89-4CDB-AB96-81419985CCF9}" destId="{6D8BA93E-FBE2-434D-B5B2-C7EE38464277}" srcOrd="2" destOrd="0" presId="urn:microsoft.com/office/officeart/2005/8/layout/lProcess2"/>
    <dgm:cxn modelId="{125A1C50-F056-4DEB-8409-9077FF7D4B12}" type="presParOf" srcId="{6D8BA93E-FBE2-434D-B5B2-C7EE38464277}" destId="{35802875-12F6-4A18-8F5A-938A3EF18882}" srcOrd="0" destOrd="0" presId="urn:microsoft.com/office/officeart/2005/8/layout/lProcess2"/>
    <dgm:cxn modelId="{7874CFA9-7DD5-455E-B05B-3D87E5165044}" type="presParOf" srcId="{35802875-12F6-4A18-8F5A-938A3EF18882}" destId="{EF82579C-EF11-48F4-BF52-2B0E67AAAFFB}" srcOrd="0" destOrd="0" presId="urn:microsoft.com/office/officeart/2005/8/layout/lProcess2"/>
    <dgm:cxn modelId="{5E546797-94C5-47C9-84B4-664B340A81AC}" type="presParOf" srcId="{35802875-12F6-4A18-8F5A-938A3EF18882}" destId="{0CD78030-E4BD-4A43-8D43-8DA432EA8C0D}" srcOrd="1" destOrd="0" presId="urn:microsoft.com/office/officeart/2005/8/layout/lProcess2"/>
    <dgm:cxn modelId="{66A1EA80-5E0F-4843-ABF1-9DF92E70555F}" type="presParOf" srcId="{35802875-12F6-4A18-8F5A-938A3EF18882}" destId="{7B488E4E-166B-4FDC-A40E-84C343F2B5E3}" srcOrd="2" destOrd="0" presId="urn:microsoft.com/office/officeart/2005/8/layout/lProcess2"/>
    <dgm:cxn modelId="{5231BF70-4E56-4985-9C1A-0241C01E4A90}" type="presParOf" srcId="{0527C8F4-7BA5-4739-9821-8692CBA17382}" destId="{C3B28033-6447-4CBB-A42D-144BE4AF24F5}" srcOrd="3" destOrd="0" presId="urn:microsoft.com/office/officeart/2005/8/layout/lProcess2"/>
    <dgm:cxn modelId="{CA9F59EF-4123-4D3F-B425-1C0C9552AD97}" type="presParOf" srcId="{0527C8F4-7BA5-4739-9821-8692CBA17382}" destId="{CF99A21D-12BF-4741-9997-BFF9F5E21B4C}" srcOrd="4" destOrd="0" presId="urn:microsoft.com/office/officeart/2005/8/layout/lProcess2"/>
    <dgm:cxn modelId="{FFE1CC5A-B08C-48EA-8E1F-4CB1AF32EC86}" type="presParOf" srcId="{CF99A21D-12BF-4741-9997-BFF9F5E21B4C}" destId="{C463BB58-36DB-497A-8AF3-9EC54BD86529}" srcOrd="0" destOrd="0" presId="urn:microsoft.com/office/officeart/2005/8/layout/lProcess2"/>
    <dgm:cxn modelId="{48008001-A34B-4192-B233-DCA0BB0EDB73}" type="presParOf" srcId="{CF99A21D-12BF-4741-9997-BFF9F5E21B4C}" destId="{B41242A5-681B-4D2C-B395-2C1298F7B974}" srcOrd="1" destOrd="0" presId="urn:microsoft.com/office/officeart/2005/8/layout/lProcess2"/>
    <dgm:cxn modelId="{E85FB68F-6B27-4EBA-A912-A6E093D039DE}" type="presParOf" srcId="{CF99A21D-12BF-4741-9997-BFF9F5E21B4C}" destId="{51394831-A7D7-4658-9B20-EC6DD5EDC4B1}" srcOrd="2" destOrd="0" presId="urn:microsoft.com/office/officeart/2005/8/layout/lProcess2"/>
    <dgm:cxn modelId="{A4825705-F54E-4E40-9A98-B29E93E946ED}" type="presParOf" srcId="{51394831-A7D7-4658-9B20-EC6DD5EDC4B1}" destId="{1117BE21-A190-4B48-8233-A976D216EE23}" srcOrd="0" destOrd="0" presId="urn:microsoft.com/office/officeart/2005/8/layout/lProcess2"/>
    <dgm:cxn modelId="{E4078438-5EE7-4776-8B59-948BCC8D4E41}" type="presParOf" srcId="{1117BE21-A190-4B48-8233-A976D216EE23}" destId="{5D414BC5-7DAB-420F-8477-A8B0C6B58166}" srcOrd="0" destOrd="0" presId="urn:microsoft.com/office/officeart/2005/8/layout/lProcess2"/>
    <dgm:cxn modelId="{BAEEC082-0FC9-4F20-B682-6571F23ADACD}" type="presParOf" srcId="{1117BE21-A190-4B48-8233-A976D216EE23}" destId="{EC984B33-37D6-4F9D-B8C3-D335D5539803}" srcOrd="1" destOrd="0" presId="urn:microsoft.com/office/officeart/2005/8/layout/lProcess2"/>
    <dgm:cxn modelId="{5EEFB38C-F599-4007-9473-143A142BFD83}" type="presParOf" srcId="{1117BE21-A190-4B48-8233-A976D216EE23}" destId="{0C3DF3CE-D2A4-406F-98A9-27E113A00566}" srcOrd="2" destOrd="0" presId="urn:microsoft.com/office/officeart/2005/8/layout/lProcess2"/>
    <dgm:cxn modelId="{BB975F2A-A6CF-4784-A906-BC49A4DCB352}" type="presParOf" srcId="{0527C8F4-7BA5-4739-9821-8692CBA17382}" destId="{8C8050DD-05D8-4FAD-9760-B3C614A4EF67}" srcOrd="5" destOrd="0" presId="urn:microsoft.com/office/officeart/2005/8/layout/lProcess2"/>
    <dgm:cxn modelId="{898865D3-51E7-4D13-8EC4-1295A21FD28C}" type="presParOf" srcId="{0527C8F4-7BA5-4739-9821-8692CBA17382}" destId="{93FD0C46-488F-47E9-ABA2-5F0108DCAD2B}" srcOrd="6" destOrd="0" presId="urn:microsoft.com/office/officeart/2005/8/layout/lProcess2"/>
    <dgm:cxn modelId="{B268D638-CC26-42A2-9E58-B17D384CA25C}" type="presParOf" srcId="{93FD0C46-488F-47E9-ABA2-5F0108DCAD2B}" destId="{D0A47317-164A-4E5A-A246-43F507EBCCFB}" srcOrd="0" destOrd="0" presId="urn:microsoft.com/office/officeart/2005/8/layout/lProcess2"/>
    <dgm:cxn modelId="{B2DDB15C-4EA9-4617-A347-0508D1E10D86}" type="presParOf" srcId="{93FD0C46-488F-47E9-ABA2-5F0108DCAD2B}" destId="{60D29407-598B-4EC1-B275-9D331753415F}" srcOrd="1" destOrd="0" presId="urn:microsoft.com/office/officeart/2005/8/layout/lProcess2"/>
    <dgm:cxn modelId="{F73C286A-0087-4E2F-816E-5AB87D806B3A}" type="presParOf" srcId="{93FD0C46-488F-47E9-ABA2-5F0108DCAD2B}" destId="{ECA487A1-1281-4138-994C-AEADCDADA12F}" srcOrd="2" destOrd="0" presId="urn:microsoft.com/office/officeart/2005/8/layout/lProcess2"/>
    <dgm:cxn modelId="{B7B7FB87-5FEE-45EA-862D-4D0FAC73FF89}" type="presParOf" srcId="{ECA487A1-1281-4138-994C-AEADCDADA12F}" destId="{C09B76F4-3377-479E-9E33-A0FBA1143556}" srcOrd="0" destOrd="0" presId="urn:microsoft.com/office/officeart/2005/8/layout/lProcess2"/>
    <dgm:cxn modelId="{DAE2B444-25FC-4AE8-AF1D-77CF7F9C4587}" type="presParOf" srcId="{C09B76F4-3377-479E-9E33-A0FBA1143556}" destId="{E5030A88-5E0E-4686-A10D-69298A432007}" srcOrd="0" destOrd="0" presId="urn:microsoft.com/office/officeart/2005/8/layout/lProcess2"/>
    <dgm:cxn modelId="{CD4EC813-8893-4F79-B1F6-48D8E9D9EACE}" type="presParOf" srcId="{C09B76F4-3377-479E-9E33-A0FBA1143556}" destId="{EF64A3A0-96C6-4473-BAD8-6E7F8A7BD4B7}" srcOrd="1" destOrd="0" presId="urn:microsoft.com/office/officeart/2005/8/layout/lProcess2"/>
    <dgm:cxn modelId="{29AC4F02-4F43-4A9E-A258-294F6E49F29B}" type="presParOf" srcId="{C09B76F4-3377-479E-9E33-A0FBA1143556}" destId="{44778D93-BA5F-4A98-A161-26A8F7E4FD54}" srcOrd="2" destOrd="0" presId="urn:microsoft.com/office/officeart/2005/8/layout/lProcess2"/>
    <dgm:cxn modelId="{E6840C3C-0D72-48D2-B347-5A51DB2115FC}" type="presParOf" srcId="{0527C8F4-7BA5-4739-9821-8692CBA17382}" destId="{64E044AE-917B-4146-A12E-1B65966F7CF0}" srcOrd="7" destOrd="0" presId="urn:microsoft.com/office/officeart/2005/8/layout/lProcess2"/>
    <dgm:cxn modelId="{8032C2B5-DF58-4D48-8F16-90C19F605FD7}" type="presParOf" srcId="{0527C8F4-7BA5-4739-9821-8692CBA17382}" destId="{765FADD7-F4E5-45CC-8602-D975DDF9E4C8}" srcOrd="8" destOrd="0" presId="urn:microsoft.com/office/officeart/2005/8/layout/lProcess2"/>
    <dgm:cxn modelId="{30B629E8-D3C2-4A77-AA6C-9A70D10DFBAF}" type="presParOf" srcId="{765FADD7-F4E5-45CC-8602-D975DDF9E4C8}" destId="{41BBC4AF-EA62-459E-8E44-7714A5B92D25}" srcOrd="0" destOrd="0" presId="urn:microsoft.com/office/officeart/2005/8/layout/lProcess2"/>
    <dgm:cxn modelId="{A6AD9CAA-86E4-41A3-B986-1A4D21F32473}" type="presParOf" srcId="{765FADD7-F4E5-45CC-8602-D975DDF9E4C8}" destId="{A47F1145-DD46-45A4-804E-D6F53AA457DF}" srcOrd="1" destOrd="0" presId="urn:microsoft.com/office/officeart/2005/8/layout/lProcess2"/>
    <dgm:cxn modelId="{2FF52FB3-9967-4371-B4D9-04E49BF5F432}" type="presParOf" srcId="{765FADD7-F4E5-45CC-8602-D975DDF9E4C8}" destId="{E56E3B3D-1125-4B30-8422-AE6C8DEE777C}" srcOrd="2" destOrd="0" presId="urn:microsoft.com/office/officeart/2005/8/layout/lProcess2"/>
    <dgm:cxn modelId="{0AD96635-B8FB-4351-A283-7F283153EABE}" type="presParOf" srcId="{E56E3B3D-1125-4B30-8422-AE6C8DEE777C}" destId="{B188478B-366B-436F-8BF3-90277D6D4D75}" srcOrd="0" destOrd="0" presId="urn:microsoft.com/office/officeart/2005/8/layout/lProcess2"/>
    <dgm:cxn modelId="{26D7B87B-0B88-400B-9DA3-F205DAA357F3}" type="presParOf" srcId="{B188478B-366B-436F-8BF3-90277D6D4D75}" destId="{597F5431-52F4-4D09-BCCB-F38C90BB57C7}" srcOrd="0" destOrd="0" presId="urn:microsoft.com/office/officeart/2005/8/layout/lProcess2"/>
    <dgm:cxn modelId="{15952087-A666-4264-AA3F-73EB78395E58}" type="presParOf" srcId="{B188478B-366B-436F-8BF3-90277D6D4D75}" destId="{F93947CE-D8E6-4805-B259-37C25F2ACD82}" srcOrd="1" destOrd="0" presId="urn:microsoft.com/office/officeart/2005/8/layout/lProcess2"/>
    <dgm:cxn modelId="{20FC6844-40F7-4DA0-AA0D-BC6244E3EE97}" type="presParOf" srcId="{B188478B-366B-436F-8BF3-90277D6D4D75}" destId="{AE1BDE10-E51D-4C6D-B1C6-194CED8430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Tysk II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fag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Program-fag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Valgfritt fag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Samfunns-faglig engelsk</a:t>
          </a:r>
          <a:endParaRPr lang="nb-NO" sz="16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err="1" smtClean="0"/>
            <a:t>Interna-sjonal</a:t>
          </a:r>
          <a:r>
            <a:rPr lang="nb-NO" sz="1600" kern="1200" dirty="0" smtClean="0"/>
            <a:t> engelsk</a:t>
          </a:r>
          <a:endParaRPr lang="nb-NO" sz="16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Historie og filosofi 2/ Fordypning fremmed-språk</a:t>
          </a:r>
          <a:endParaRPr lang="nb-NO" sz="14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Historie </a:t>
          </a:r>
          <a:r>
            <a:rPr lang="nb-NO" sz="1600" kern="1200" smtClean="0"/>
            <a:t>og filosofi 1</a:t>
          </a:r>
          <a:endParaRPr lang="nb-NO" sz="16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Design og arkitektur</a:t>
          </a:r>
          <a:endParaRPr lang="nb-NO" sz="16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Musikk dans drama</a:t>
          </a:r>
          <a:endParaRPr lang="nb-NO" sz="1600" kern="1200" dirty="0"/>
        </a:p>
      </dsp:txBody>
      <dsp:txXfrm>
        <a:off x="6369132" y="2355792"/>
        <a:ext cx="1086028" cy="1042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Fysikk 2</a:t>
          </a:r>
          <a:endParaRPr lang="nb-NO" sz="20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Fysikk 1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Kjemi 2</a:t>
          </a:r>
          <a:endParaRPr lang="nb-NO" sz="18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Kjemi 1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Historie og filosofi </a:t>
          </a:r>
          <a:endParaRPr lang="nb-NO" sz="16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Biologi 1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64C9-BCCB-479E-A864-3EA05523F6D1}">
      <dsp:nvSpPr>
        <dsp:cNvPr id="0" name=""/>
        <dsp:cNvSpPr/>
      </dsp:nvSpPr>
      <dsp:spPr>
        <a:xfrm>
          <a:off x="4099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4099" y="0"/>
        <a:ext cx="1438612" cy="1101722"/>
      </dsp:txXfrm>
    </dsp:sp>
    <dsp:sp modelId="{C8EE063B-3ED6-4DDA-BB06-304137CF3BDB}">
      <dsp:nvSpPr>
        <dsp:cNvPr id="0" name=""/>
        <dsp:cNvSpPr/>
      </dsp:nvSpPr>
      <dsp:spPr>
        <a:xfrm>
          <a:off x="147960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VG3</a:t>
          </a:r>
          <a:endParaRPr lang="nb-NO" sz="2000" kern="1200" dirty="0"/>
        </a:p>
      </dsp:txBody>
      <dsp:txXfrm>
        <a:off x="180391" y="1135229"/>
        <a:ext cx="1086028" cy="1042419"/>
      </dsp:txXfrm>
    </dsp:sp>
    <dsp:sp modelId="{74E55A8B-DCC0-4A28-9274-DB54C7F16668}">
      <dsp:nvSpPr>
        <dsp:cNvPr id="0" name=""/>
        <dsp:cNvSpPr/>
      </dsp:nvSpPr>
      <dsp:spPr>
        <a:xfrm>
          <a:off x="147960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VG2</a:t>
          </a:r>
          <a:endParaRPr lang="nb-NO" sz="2000" kern="1200" dirty="0"/>
        </a:p>
      </dsp:txBody>
      <dsp:txXfrm>
        <a:off x="180391" y="2412861"/>
        <a:ext cx="1086028" cy="1042419"/>
      </dsp:txXfrm>
    </dsp:sp>
    <dsp:sp modelId="{8AEC1E6A-CB42-4DF5-878F-D9ABE3AA6506}">
      <dsp:nvSpPr>
        <dsp:cNvPr id="0" name=""/>
        <dsp:cNvSpPr/>
      </dsp:nvSpPr>
      <dsp:spPr>
        <a:xfrm>
          <a:off x="1550608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smtClean="0"/>
            <a:t>Matematikk</a:t>
          </a:r>
          <a:endParaRPr lang="nb-NO" sz="2000" b="1" kern="1200" dirty="0"/>
        </a:p>
      </dsp:txBody>
      <dsp:txXfrm>
        <a:off x="1550608" y="0"/>
        <a:ext cx="1438612" cy="1101722"/>
      </dsp:txXfrm>
    </dsp:sp>
    <dsp:sp modelId="{EF82579C-EF11-48F4-BF52-2B0E67AAAFFB}">
      <dsp:nvSpPr>
        <dsp:cNvPr id="0" name=""/>
        <dsp:cNvSpPr/>
      </dsp:nvSpPr>
      <dsp:spPr>
        <a:xfrm>
          <a:off x="1694469" y="1102798"/>
          <a:ext cx="1150890" cy="1107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800" kern="1200" dirty="0"/>
        </a:p>
      </dsp:txBody>
      <dsp:txXfrm>
        <a:off x="1726900" y="1135229"/>
        <a:ext cx="1086028" cy="1042419"/>
      </dsp:txXfrm>
    </dsp:sp>
    <dsp:sp modelId="{7B488E4E-166B-4FDC-A40E-84C343F2B5E3}">
      <dsp:nvSpPr>
        <dsp:cNvPr id="0" name=""/>
        <dsp:cNvSpPr/>
      </dsp:nvSpPr>
      <dsp:spPr>
        <a:xfrm>
          <a:off x="1694469" y="2380430"/>
          <a:ext cx="1150890" cy="110728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R1/S1/2p</a:t>
          </a:r>
          <a:endParaRPr lang="nb-NO" sz="2000" kern="1200" dirty="0"/>
        </a:p>
      </dsp:txBody>
      <dsp:txXfrm>
        <a:off x="1726900" y="2412861"/>
        <a:ext cx="1086028" cy="1042419"/>
      </dsp:txXfrm>
    </dsp:sp>
    <dsp:sp modelId="{C463BB58-36DB-497A-8AF3-9EC54BD86529}">
      <dsp:nvSpPr>
        <dsp:cNvPr id="0" name=""/>
        <dsp:cNvSpPr/>
      </dsp:nvSpPr>
      <dsp:spPr>
        <a:xfrm>
          <a:off x="3097117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1</a:t>
          </a:r>
          <a:endParaRPr lang="nb-NO" sz="2000" b="1" kern="1200" dirty="0"/>
        </a:p>
      </dsp:txBody>
      <dsp:txXfrm>
        <a:off x="3097117" y="0"/>
        <a:ext cx="1438612" cy="1101722"/>
      </dsp:txXfrm>
    </dsp:sp>
    <dsp:sp modelId="{5D414BC5-7DAB-420F-8477-A8B0C6B58166}">
      <dsp:nvSpPr>
        <dsp:cNvPr id="0" name=""/>
        <dsp:cNvSpPr/>
      </dsp:nvSpPr>
      <dsp:spPr>
        <a:xfrm>
          <a:off x="3240978" y="1101849"/>
          <a:ext cx="1150890" cy="11399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Politikk og menneske-rettigheter</a:t>
          </a:r>
          <a:endParaRPr lang="nb-NO" sz="1600" kern="1200" dirty="0"/>
        </a:p>
      </dsp:txBody>
      <dsp:txXfrm>
        <a:off x="3274365" y="1135236"/>
        <a:ext cx="1084116" cy="1073142"/>
      </dsp:txXfrm>
    </dsp:sp>
    <dsp:sp modelId="{0C3DF3CE-D2A4-406F-98A9-27E113A00566}">
      <dsp:nvSpPr>
        <dsp:cNvPr id="0" name=""/>
        <dsp:cNvSpPr/>
      </dsp:nvSpPr>
      <dsp:spPr>
        <a:xfrm>
          <a:off x="3240978" y="2417138"/>
          <a:ext cx="1150890" cy="107152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Fysikk 1</a:t>
          </a:r>
          <a:endParaRPr lang="nb-NO" sz="2000" kern="1200" dirty="0"/>
        </a:p>
      </dsp:txBody>
      <dsp:txXfrm>
        <a:off x="3272362" y="2448522"/>
        <a:ext cx="1088122" cy="1008753"/>
      </dsp:txXfrm>
    </dsp:sp>
    <dsp:sp modelId="{D0A47317-164A-4E5A-A246-43F507EBCCFB}">
      <dsp:nvSpPr>
        <dsp:cNvPr id="0" name=""/>
        <dsp:cNvSpPr/>
      </dsp:nvSpPr>
      <dsp:spPr>
        <a:xfrm>
          <a:off x="4643626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2</a:t>
          </a:r>
          <a:endParaRPr lang="nb-NO" sz="2000" b="1" kern="1200" dirty="0"/>
        </a:p>
      </dsp:txBody>
      <dsp:txXfrm>
        <a:off x="4643626" y="0"/>
        <a:ext cx="1438612" cy="1101722"/>
      </dsp:txXfrm>
    </dsp:sp>
    <dsp:sp modelId="{E5030A88-5E0E-4686-A10D-69298A432007}">
      <dsp:nvSpPr>
        <dsp:cNvPr id="0" name=""/>
        <dsp:cNvSpPr/>
      </dsp:nvSpPr>
      <dsp:spPr>
        <a:xfrm>
          <a:off x="4787487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Kjemi 2</a:t>
          </a:r>
          <a:endParaRPr lang="nb-NO" sz="1800" kern="1200" dirty="0"/>
        </a:p>
      </dsp:txBody>
      <dsp:txXfrm>
        <a:off x="4819918" y="1135229"/>
        <a:ext cx="1086028" cy="1042419"/>
      </dsp:txXfrm>
    </dsp:sp>
    <dsp:sp modelId="{44778D93-BA5F-4A98-A161-26A8F7E4FD54}">
      <dsp:nvSpPr>
        <dsp:cNvPr id="0" name=""/>
        <dsp:cNvSpPr/>
      </dsp:nvSpPr>
      <dsp:spPr>
        <a:xfrm>
          <a:off x="4787487" y="2380430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Kjemi 1</a:t>
          </a:r>
          <a:endParaRPr lang="nb-NO" sz="2000" kern="1200" dirty="0"/>
        </a:p>
      </dsp:txBody>
      <dsp:txXfrm>
        <a:off x="4819918" y="2412861"/>
        <a:ext cx="1086028" cy="1042419"/>
      </dsp:txXfrm>
    </dsp:sp>
    <dsp:sp modelId="{41BBC4AF-EA62-459E-8E44-7714A5B92D25}">
      <dsp:nvSpPr>
        <dsp:cNvPr id="0" name=""/>
        <dsp:cNvSpPr/>
      </dsp:nvSpPr>
      <dsp:spPr>
        <a:xfrm>
          <a:off x="6190135" y="0"/>
          <a:ext cx="1438612" cy="3672408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Blokk 3</a:t>
          </a:r>
          <a:endParaRPr lang="nb-NO" sz="2000" b="1" kern="1200" dirty="0"/>
        </a:p>
      </dsp:txBody>
      <dsp:txXfrm>
        <a:off x="6190135" y="0"/>
        <a:ext cx="1438612" cy="1101722"/>
      </dsp:txXfrm>
    </dsp:sp>
    <dsp:sp modelId="{597F5431-52F4-4D09-BCCB-F38C90BB57C7}">
      <dsp:nvSpPr>
        <dsp:cNvPr id="0" name=""/>
        <dsp:cNvSpPr/>
      </dsp:nvSpPr>
      <dsp:spPr>
        <a:xfrm>
          <a:off x="6333996" y="1102798"/>
          <a:ext cx="1150890" cy="110728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R2/S2</a:t>
          </a:r>
          <a:endParaRPr lang="nb-NO" sz="2000" kern="1200" dirty="0"/>
        </a:p>
      </dsp:txBody>
      <dsp:txXfrm>
        <a:off x="6366427" y="1135229"/>
        <a:ext cx="1086028" cy="1042419"/>
      </dsp:txXfrm>
    </dsp:sp>
    <dsp:sp modelId="{AE1BDE10-E51D-4C6D-B1C6-194CED843010}">
      <dsp:nvSpPr>
        <dsp:cNvPr id="0" name=""/>
        <dsp:cNvSpPr/>
      </dsp:nvSpPr>
      <dsp:spPr>
        <a:xfrm>
          <a:off x="6336701" y="2323361"/>
          <a:ext cx="1150890" cy="11072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Biologi 1</a:t>
          </a:r>
          <a:endParaRPr lang="nb-NO" sz="2000" kern="1200" dirty="0"/>
        </a:p>
      </dsp:txBody>
      <dsp:txXfrm>
        <a:off x="6369132" y="2355792"/>
        <a:ext cx="1086028" cy="104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67A-1697-4822-883D-7D3CEB6C573B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2BA3F-30BE-4191-B4EA-23AF9DC62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650" y="1557338"/>
            <a:ext cx="76327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98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28.11.2017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  <p:sldLayoutId id="2147483668" r:id="rId9"/>
    <p:sldLayoutId id="214748366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rdnaopptak.no/" TargetMode="External"/><Relationship Id="rId2" Type="http://schemas.openxmlformats.org/officeDocument/2006/relationships/hyperlink" Target="http://www.utdanningsdirektoratet.no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800" dirty="0" smtClean="0"/>
              <a:t>Informasjon om fagvalg ST vg1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November - desember 2017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Edvard Munch videregående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1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Valg av 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31888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5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632700" cy="503238"/>
          </a:xfrm>
        </p:spPr>
        <p:txBody>
          <a:bodyPr/>
          <a:lstStyle/>
          <a:p>
            <a:r>
              <a:rPr lang="nb-NO" altLang="nb-NO" smtClean="0"/>
              <a:t>Matematikk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456491"/>
              </p:ext>
            </p:extLst>
          </p:nvPr>
        </p:nvGraphicFramePr>
        <p:xfrm>
          <a:off x="2627784" y="-126009"/>
          <a:ext cx="5721351" cy="698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2193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569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247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35" marR="91435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476375" y="5300663"/>
            <a:ext cx="1223963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7" name="Rektangel 6"/>
          <p:cNvSpPr/>
          <p:nvPr/>
        </p:nvSpPr>
        <p:spPr>
          <a:xfrm>
            <a:off x="6453188" y="5373688"/>
            <a:ext cx="1368425" cy="86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1T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9" name="Rektangel 8"/>
          <p:cNvSpPr/>
          <p:nvPr/>
        </p:nvSpPr>
        <p:spPr>
          <a:xfrm>
            <a:off x="1509713" y="3873500"/>
            <a:ext cx="122396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2P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3 timer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3805238" y="3873500"/>
            <a:ext cx="1295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453188" y="3898900"/>
            <a:ext cx="136842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R1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805238" y="2276475"/>
            <a:ext cx="1295400" cy="936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6443663" y="2276475"/>
            <a:ext cx="13779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R2</a:t>
            </a:r>
          </a:p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5 timer</a:t>
            </a:r>
          </a:p>
        </p:txBody>
      </p:sp>
      <p:cxnSp>
        <p:nvCxnSpPr>
          <p:cNvPr id="16" name="Rett pil 15"/>
          <p:cNvCxnSpPr/>
          <p:nvPr/>
        </p:nvCxnSpPr>
        <p:spPr>
          <a:xfrm flipV="1">
            <a:off x="2741613" y="4813300"/>
            <a:ext cx="1406525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 flipV="1">
            <a:off x="4716463" y="4813300"/>
            <a:ext cx="172720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>
            <a:stCxn id="4" idx="0"/>
          </p:cNvCxnSpPr>
          <p:nvPr/>
        </p:nvCxnSpPr>
        <p:spPr>
          <a:xfrm flipV="1">
            <a:off x="2087563" y="4813300"/>
            <a:ext cx="0" cy="48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>
            <a:stCxn id="10" idx="0"/>
          </p:cNvCxnSpPr>
          <p:nvPr/>
        </p:nvCxnSpPr>
        <p:spPr>
          <a:xfrm flipV="1">
            <a:off x="4452938" y="3213100"/>
            <a:ext cx="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7" idx="0"/>
          </p:cNvCxnSpPr>
          <p:nvPr/>
        </p:nvCxnSpPr>
        <p:spPr>
          <a:xfrm flipH="1" flipV="1">
            <a:off x="7092950" y="4813300"/>
            <a:ext cx="44450" cy="5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 flipV="1">
            <a:off x="7092950" y="3213100"/>
            <a:ext cx="22225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>
            <a:stCxn id="7" idx="1"/>
          </p:cNvCxnSpPr>
          <p:nvPr/>
        </p:nvCxnSpPr>
        <p:spPr>
          <a:xfrm flipH="1" flipV="1">
            <a:off x="2733675" y="4508500"/>
            <a:ext cx="3719513" cy="12969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611188" y="5300663"/>
            <a:ext cx="64770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vg1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11188" y="3895725"/>
            <a:ext cx="6477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611188" y="2276475"/>
            <a:ext cx="647700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vg3</a:t>
            </a:r>
          </a:p>
        </p:txBody>
      </p:sp>
    </p:spTree>
    <p:extLst>
      <p:ext uri="{BB962C8B-B14F-4D97-AF65-F5344CB8AC3E}">
        <p14:creationId xmlns:p14="http://schemas.microsoft.com/office/powerpoint/2010/main" val="9284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Matematikk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Elever som velger Matematikk R1 eller S1, må ha fire programfag på vg2 (matematikk inkludert).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Kombinasjonen av R1 og R2 eller S1 og S2 gir kun fordypning på programområdet for realfag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På programområde for Språk, samfunnsfag og økonomi gir ikke matematikkfagene fordypning, men fagene kan fortsatt velges.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3810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2. Fremmedspråk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Elever som ikke har hatt 2. fremmedspråk på ungdomsskolen må ha Tysk II på vg3.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Dette gjelder blant annet elever som har hatt fordypning i norsk, fordypning i engelsk eller arbeidslivsfag på ungdomsskolen.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Tysk II teller ikke som fordypningsfag.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4546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sz="2400" b="1" dirty="0" smtClean="0"/>
              <a:t>Valg av fag elever uten 2. fremmedspråk på ungdomsskolen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818178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2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b="1" dirty="0" smtClean="0"/>
              <a:t>Blokkskjema studiespesialisering vg2</a:t>
            </a:r>
            <a:br>
              <a:rPr lang="nb-NO" sz="4000" b="1" dirty="0" smtClean="0"/>
            </a:br>
            <a:r>
              <a:rPr lang="nb-NO" sz="2400" b="1" dirty="0" smtClean="0"/>
              <a:t>Med forbehold om endringer</a:t>
            </a:r>
            <a:endParaRPr lang="nb-NO" sz="2400" b="1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988718"/>
              </p:ext>
            </p:extLst>
          </p:nvPr>
        </p:nvGraphicFramePr>
        <p:xfrm>
          <a:off x="179512" y="1556792"/>
          <a:ext cx="8856985" cy="5224779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82805617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989389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552459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47289242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1904468843"/>
                    </a:ext>
                  </a:extLst>
                </a:gridCol>
              </a:tblGrid>
              <a:tr h="499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1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2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3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4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22253"/>
                  </a:ext>
                </a:extLst>
              </a:tr>
              <a:tr h="509011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Realfag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R1</a:t>
                      </a: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06953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S1</a:t>
                      </a: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894573"/>
                  </a:ext>
                </a:extLst>
              </a:tr>
              <a:tr h="74865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 og forskningslære 1 (Musikkteknologi)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Modellering og programmering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 2P</a:t>
                      </a: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898396"/>
                  </a:ext>
                </a:extLst>
              </a:tr>
              <a:tr h="18745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 og forskningslære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00217"/>
                  </a:ext>
                </a:extLst>
              </a:tr>
              <a:tr h="249550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Språk, samfunnsfag og økonomi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Internasjonal engelsk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Entreprenørskap og bedriftsutvikling 1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Internasjonal engelsk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10926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Markedsføring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Internasjonal engelsk</a:t>
                      </a:r>
                      <a:endParaRPr lang="nb-NO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Psykologi 1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13386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Psykologi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Historie og filosofi 1</a:t>
                      </a:r>
                      <a:endParaRPr lang="nb-NO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Rettslære 1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724547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Rettslære 1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Psykologi 1</a:t>
                      </a:r>
                      <a:endParaRPr lang="nb-NO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Sosiologi og sosialantropologi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128617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Sosiologi og sosialantropologi</a:t>
                      </a:r>
                    </a:p>
                  </a:txBody>
                  <a:tcPr marL="28346" marR="2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Sosiologi og sosialantropologi</a:t>
                      </a:r>
                      <a:endParaRPr lang="nb-NO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Samfunnsøkonomi 1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81032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Historie og filosofi 1</a:t>
                      </a:r>
                      <a:endParaRPr lang="nb-NO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220389"/>
                  </a:ext>
                </a:extLst>
              </a:tr>
              <a:tr h="195325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Andre program-fag</a:t>
                      </a: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og bærekraft</a:t>
                      </a:r>
                      <a:endParaRPr lang="nb-NO" sz="1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 og grafikk 1</a:t>
                      </a:r>
                      <a:endParaRPr lang="nb-NO" sz="1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Musikk, dans drama</a:t>
                      </a: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46793"/>
                  </a:ext>
                </a:extLst>
              </a:tr>
              <a:tr h="1953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Breddeidrett</a:t>
                      </a:r>
                      <a:endParaRPr lang="nb-NO" sz="1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Kunst og skapende arbeid</a:t>
                      </a:r>
                      <a:endParaRPr lang="nb-NO" sz="1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656422"/>
                  </a:ext>
                </a:extLst>
              </a:tr>
              <a:tr h="3623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Teaterensemble</a:t>
                      </a: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Arkitektur og samfunn</a:t>
                      </a: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46" marR="2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682837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038025" y="122621"/>
            <a:ext cx="15432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b="1" dirty="0"/>
              <a:t>Muligheter vg3 for elever som skal velge for </a:t>
            </a:r>
            <a:r>
              <a:rPr lang="nb-NO" sz="2000" b="1" dirty="0" smtClean="0"/>
              <a:t>vg2.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b="1" dirty="0"/>
              <a:t>Her er tilbudet slik det ser ut i dag. I tillegg er det mulig å velge vg2 fag.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b="1" dirty="0" smtClean="0"/>
              <a:t>Med forbehold om endringer.</a:t>
            </a:r>
            <a:endParaRPr lang="nb-NO" sz="20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038025" y="122621"/>
            <a:ext cx="15432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277789"/>
              </p:ext>
            </p:extLst>
          </p:nvPr>
        </p:nvGraphicFramePr>
        <p:xfrm>
          <a:off x="611560" y="1772819"/>
          <a:ext cx="7560839" cy="4680519"/>
        </p:xfrm>
        <a:graphic>
          <a:graphicData uri="http://schemas.openxmlformats.org/drawingml/2006/table">
            <a:tbl>
              <a:tblPr firstRow="1" firstCol="1" bandRow="1"/>
              <a:tblGrid>
                <a:gridCol w="481144">
                  <a:extLst>
                    <a:ext uri="{9D8B030D-6E8A-4147-A177-3AD203B41FA5}">
                      <a16:colId xmlns:a16="http://schemas.microsoft.com/office/drawing/2014/main" val="471527232"/>
                    </a:ext>
                  </a:extLst>
                </a:gridCol>
                <a:gridCol w="1855842">
                  <a:extLst>
                    <a:ext uri="{9D8B030D-6E8A-4147-A177-3AD203B41FA5}">
                      <a16:colId xmlns:a16="http://schemas.microsoft.com/office/drawing/2014/main" val="1791197598"/>
                    </a:ext>
                  </a:extLst>
                </a:gridCol>
                <a:gridCol w="3620039">
                  <a:extLst>
                    <a:ext uri="{9D8B030D-6E8A-4147-A177-3AD203B41FA5}">
                      <a16:colId xmlns:a16="http://schemas.microsoft.com/office/drawing/2014/main" val="84718696"/>
                    </a:ext>
                  </a:extLst>
                </a:gridCol>
                <a:gridCol w="1603814">
                  <a:extLst>
                    <a:ext uri="{9D8B030D-6E8A-4147-A177-3AD203B41FA5}">
                      <a16:colId xmlns:a16="http://schemas.microsoft.com/office/drawing/2014/main" val="2255643662"/>
                    </a:ext>
                  </a:extLst>
                </a:gridCol>
              </a:tblGrid>
              <a:tr h="222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1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2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Blokk 3</a:t>
                      </a:r>
                      <a:endParaRPr lang="nb-N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917379"/>
                  </a:ext>
                </a:extLst>
              </a:tr>
              <a:tr h="216052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Realfag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Matematikk R2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Matematikk R2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00454"/>
                  </a:ext>
                </a:extLst>
              </a:tr>
              <a:tr h="2160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Matematikk S2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Matematikk S2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22392"/>
                  </a:ext>
                </a:extLst>
              </a:tr>
              <a:tr h="22233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51287"/>
                  </a:ext>
                </a:extLst>
              </a:tr>
              <a:tr h="2160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Fysikk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87539"/>
                  </a:ext>
                </a:extLst>
              </a:tr>
              <a:tr h="37213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Kjemi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 og forskningslære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587214"/>
                  </a:ext>
                </a:extLst>
              </a:tr>
              <a:tr h="704067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Språk, samfunnsfag og økonomi</a:t>
                      </a:r>
                      <a:endParaRPr lang="nb-NO" sz="1200" dirty="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Fremmedspråk 3 – Fransk 3, Spansk 3, Tysk 3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Historie og filosofi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Historie og filosofi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89988"/>
                  </a:ext>
                </a:extLst>
              </a:tr>
              <a:tr h="45425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Markedsføring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Engelsk vg3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Samfunnsøkonomi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10167"/>
                  </a:ext>
                </a:extLst>
              </a:tr>
              <a:tr h="73578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Politikk og menneskerettigheter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Rettslære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Politikk og menneskerettigheter</a:t>
                      </a:r>
                      <a:endParaRPr lang="nb-NO" sz="1200" dirty="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291781"/>
                  </a:ext>
                </a:extLst>
              </a:tr>
              <a:tr h="37056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Psykologi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Psykologi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Psykologi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531951"/>
                  </a:ext>
                </a:extLst>
              </a:tr>
              <a:tr h="2160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Rettslære 2</a:t>
                      </a: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Entreprenørskap 2</a:t>
                      </a: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883659"/>
                  </a:ext>
                </a:extLst>
              </a:tr>
              <a:tr h="2160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solidFill>
                            <a:srgbClr val="0077A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Fremmedspråk 1+2</a:t>
                      </a:r>
                      <a:endParaRPr lang="nb-NO" sz="1200" dirty="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solidFill>
                          <a:srgbClr val="0077A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084956"/>
                  </a:ext>
                </a:extLst>
              </a:tr>
              <a:tr h="51878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Andre program-fag</a:t>
                      </a:r>
                      <a:endParaRPr lang="nb-NO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 og grafikk 2</a:t>
                      </a:r>
                      <a:endParaRPr lang="nb-NO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70" marR="9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8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1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sz="1800" b="1" dirty="0" smtClean="0"/>
              <a:t>Veiledende karakterkrav for å kunne velge enkelte programfag</a:t>
            </a:r>
            <a:br>
              <a:rPr lang="nb-NO" sz="1800" b="1" dirty="0" smtClean="0"/>
            </a:b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132856"/>
            <a:ext cx="7544062" cy="3672407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0609"/>
              </p:ext>
            </p:extLst>
          </p:nvPr>
        </p:nvGraphicFramePr>
        <p:xfrm>
          <a:off x="1115616" y="2060850"/>
          <a:ext cx="7128792" cy="3424883"/>
        </p:xfrm>
        <a:graphic>
          <a:graphicData uri="http://schemas.openxmlformats.org/drawingml/2006/table">
            <a:tbl>
              <a:tblPr firstRow="1" firstCol="1" bandRow="1"/>
              <a:tblGrid>
                <a:gridCol w="280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Programfag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Vg1 fag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Standpunkt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minimum karakter)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1T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S1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1T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3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1P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Fysikk 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Kjemi 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1T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3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1P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3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Naturfag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Biologi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Naturfag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Internasjonal engelsk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Engelsk vg1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Hvordan velge?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 lnSpcReduction="10000"/>
          </a:bodyPr>
          <a:lstStyle/>
          <a:p>
            <a:r>
              <a:rPr lang="nb-NO" sz="2800" b="1" dirty="0" smtClean="0"/>
              <a:t>Velg programområde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Programområde for Realfag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Programområde for Språk, samfunnsfag og økonomi</a:t>
            </a:r>
          </a:p>
          <a:p>
            <a:pPr lvl="1" algn="l"/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800" b="1" dirty="0" smtClean="0">
                <a:solidFill>
                  <a:schemeClr val="tx1"/>
                </a:solidFill>
              </a:rPr>
              <a:t>Velg Matematikk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2P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Matematikk R1 (kan brukes som fordypningsfag på programområde for realfag)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Matematikk S1 (kan brukes som fordypningsfag på programområde for realfag)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42827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Hvordan velge?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r>
              <a:rPr lang="nb-NO" sz="2800" b="1" dirty="0" smtClean="0"/>
              <a:t>Velg to programfagsenheter fra eget programområde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Dette er de to fagene du ønsker å fordype deg i på vg3.</a:t>
            </a:r>
          </a:p>
          <a:p>
            <a:pPr lvl="1" algn="l"/>
            <a:endParaRPr lang="nb-NO" sz="2000" dirty="0" smtClean="0">
              <a:solidFill>
                <a:schemeClr val="tx1"/>
              </a:solidFill>
            </a:endParaRPr>
          </a:p>
          <a:p>
            <a:pPr lvl="1" algn="l"/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800" b="1" dirty="0" smtClean="0">
                <a:solidFill>
                  <a:schemeClr val="tx1"/>
                </a:solidFill>
              </a:rPr>
              <a:t>Velg en programfagsenhet i tillegg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Denne kan velges fritt</a:t>
            </a:r>
          </a:p>
          <a:p>
            <a:pPr lvl="1" algn="l"/>
            <a:endParaRPr lang="nb-NO" sz="20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571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Fagvalg 2018 - 2019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nb-NO" sz="2000" dirty="0" smtClean="0"/>
          </a:p>
          <a:p>
            <a:pPr algn="ctr"/>
            <a:endParaRPr lang="nb-NO" sz="2000" dirty="0"/>
          </a:p>
          <a:p>
            <a:r>
              <a:rPr lang="nb-NO" sz="2000" dirty="0" smtClean="0"/>
              <a:t>Studiespesialisering </a:t>
            </a:r>
            <a:r>
              <a:rPr lang="nb-NO" sz="2000" dirty="0"/>
              <a:t>vg1</a:t>
            </a:r>
          </a:p>
          <a:p>
            <a:r>
              <a:rPr lang="nb-NO" sz="2000" dirty="0" smtClean="0"/>
              <a:t>Herdis </a:t>
            </a:r>
            <a:r>
              <a:rPr lang="nb-NO" sz="2000" dirty="0" smtClean="0"/>
              <a:t>Wiig</a:t>
            </a:r>
          </a:p>
          <a:p>
            <a:r>
              <a:rPr lang="nb-NO" sz="2000" dirty="0" smtClean="0"/>
              <a:t>Kjersti Engelstad Stokke</a:t>
            </a:r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9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Valg av 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870091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Eksempel Språk, samfunnsfag og økonomi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24032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Eksempel Realfag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830788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7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Eksempel Realfag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707090"/>
              </p:ext>
            </p:extLst>
          </p:nvPr>
        </p:nvGraphicFramePr>
        <p:xfrm>
          <a:off x="755576" y="2060848"/>
          <a:ext cx="76328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err="1" smtClean="0"/>
              <a:t>Tilleggspoeng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R2 Matematikk – 1 poeng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Fysikk 2 – 1 poeng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De andre realfagene gir 0,5 poeng hver per 140-timers fag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Fordypning i fremmedspråk (Nivå III) – 1 poeng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32233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Informasjon om fagene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Hjemmesiden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 smtClean="0"/>
              <a:t>Fagvalgstorg</a:t>
            </a:r>
            <a:r>
              <a:rPr lang="nb-NO" sz="2800" dirty="0" smtClean="0"/>
              <a:t> – 5. desember kl. 16.00 - </a:t>
            </a:r>
            <a:r>
              <a:rPr lang="nb-NO" sz="2800" dirty="0" smtClean="0"/>
              <a:t>18.00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Prøveundervisning/presentasjon av fag 3. og 10. januar kl. </a:t>
            </a:r>
            <a:r>
              <a:rPr lang="nb-NO" sz="2800" smtClean="0"/>
              <a:t>11.30 – 13.00</a:t>
            </a:r>
            <a:endParaRPr lang="nb-NO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27601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Faginntak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Studiekompetanse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Karakterer fra 1. termin skoleåret 2017 –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9889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algn="ctr"/>
            <a:endParaRPr lang="nb-NO" sz="2800" b="1" dirty="0" smtClean="0">
              <a:solidFill>
                <a:srgbClr val="FF0000"/>
              </a:solidFill>
            </a:endParaRPr>
          </a:p>
          <a:p>
            <a:pPr algn="ctr"/>
            <a:endParaRPr lang="nb-NO" sz="2800" b="1" dirty="0">
              <a:solidFill>
                <a:srgbClr val="FF0000"/>
              </a:solidFill>
            </a:endParaRPr>
          </a:p>
          <a:p>
            <a:pPr algn="ctr"/>
            <a:r>
              <a:rPr lang="nb-NO" sz="4000" b="1" dirty="0" smtClean="0">
                <a:solidFill>
                  <a:srgbClr val="FF0000"/>
                </a:solidFill>
              </a:rPr>
              <a:t>Frist fagvalg 15. januar 2018</a:t>
            </a:r>
          </a:p>
          <a:p>
            <a:endParaRPr lang="nb-NO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2777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Fagbytte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r>
              <a:rPr lang="nb-NO" sz="2800" dirty="0" smtClean="0"/>
              <a:t>Bytte av fag mulig frem til 30. juni 2018</a:t>
            </a:r>
          </a:p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Studiekompetanse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Plass i gruppen</a:t>
            </a: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19328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r>
              <a:rPr lang="nb-NO" sz="2800" dirty="0" smtClean="0">
                <a:hlinkClick r:id="rId2"/>
              </a:rPr>
              <a:t>www.utdanningsdirektoratet.no</a:t>
            </a:r>
            <a:endParaRPr lang="nb-NO" sz="2800" dirty="0" smtClean="0"/>
          </a:p>
          <a:p>
            <a:endParaRPr lang="nb-NO" sz="2800" dirty="0"/>
          </a:p>
          <a:p>
            <a:r>
              <a:rPr lang="nb-NO" sz="2800" dirty="0" smtClean="0">
                <a:hlinkClick r:id="rId3"/>
              </a:rPr>
              <a:t>www.samordnaopptak.no</a:t>
            </a:r>
            <a:endParaRPr lang="nb-NO" sz="2800" dirty="0" smtClean="0"/>
          </a:p>
          <a:p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38136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13043" r="1120" b="3722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99" y="4382610"/>
            <a:ext cx="1290465" cy="87767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57809" y="1831285"/>
            <a:ext cx="28922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chemeClr val="bg1"/>
                </a:solidFill>
              </a:rPr>
              <a:t>Velg det du er god til – unngå fag du sliter med eller har svake karakterer</a:t>
            </a:r>
            <a:br>
              <a:rPr lang="nb-NO" sz="2100" dirty="0">
                <a:solidFill>
                  <a:schemeClr val="bg1"/>
                </a:solidFill>
              </a:rPr>
            </a:br>
            <a:endParaRPr lang="nb-NO" sz="21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chemeClr val="bg1"/>
                </a:solidFill>
              </a:rPr>
              <a:t>Velg det du er interessert i </a:t>
            </a:r>
          </a:p>
          <a:p>
            <a:endParaRPr lang="nb-NO" sz="21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chemeClr val="bg1"/>
                </a:solidFill>
              </a:rPr>
              <a:t>Husk at alle karakterer teller likt (men noen fag gir </a:t>
            </a:r>
            <a:r>
              <a:rPr lang="nb-NO" sz="2100" dirty="0" err="1">
                <a:solidFill>
                  <a:schemeClr val="bg1"/>
                </a:solidFill>
              </a:rPr>
              <a:t>tilleggspoeng</a:t>
            </a:r>
            <a:r>
              <a:rPr lang="nb-NO" sz="21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5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967166"/>
            <a:ext cx="7616070" cy="666917"/>
          </a:xfrm>
        </p:spPr>
        <p:txBody>
          <a:bodyPr/>
          <a:lstStyle/>
          <a:p>
            <a:pPr algn="ctr"/>
            <a:r>
              <a:rPr lang="nb-NO" b="1" dirty="0" smtClean="0"/>
              <a:t>Studiekompetanse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7544062" cy="33228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Eleven må fullføre og bestå 3 år på studiespesialisering.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Eleven må ha nok timer og fag.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Mer enn 90 % av studiene krever bare generell studiekompetanse.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30570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Informasjon om fagvalg 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Fagvalgtorg for elever og foresatte tirsdag 5. desember kl. 16.00 – 18.00</a:t>
            </a:r>
          </a:p>
          <a:p>
            <a:r>
              <a:rPr lang="nb-NO" dirty="0"/>
              <a:t>Et "torg" hvor det gis informasjon om det enkelte fag</a:t>
            </a:r>
          </a:p>
          <a:p>
            <a:r>
              <a:rPr lang="nb-NO" dirty="0"/>
              <a:t>Presentasjon om fagvalg for elever og foresatte på oppsatte tidspunkter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Prøveundervisning/presentasjon av fag: </a:t>
            </a:r>
            <a:br>
              <a:rPr lang="nb-NO" b="1" dirty="0"/>
            </a:br>
            <a:r>
              <a:rPr lang="nb-NO" b="1" dirty="0"/>
              <a:t>Onsdag 3. januar og onsdag 10. januar kl. 11.30 – 13.00</a:t>
            </a:r>
          </a:p>
          <a:p>
            <a:endParaRPr lang="nb-NO" dirty="0"/>
          </a:p>
          <a:p>
            <a:pPr marL="0" indent="0" algn="ctr">
              <a:buNone/>
            </a:pPr>
            <a:r>
              <a:rPr lang="nb-NO" b="1" dirty="0">
                <a:solidFill>
                  <a:srgbClr val="FF0000"/>
                </a:solidFill>
              </a:rPr>
              <a:t>Frist for fagvalget: 15. januar 2018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1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556792"/>
            <a:ext cx="7616070" cy="1077291"/>
          </a:xfrm>
        </p:spPr>
        <p:txBody>
          <a:bodyPr/>
          <a:lstStyle/>
          <a:p>
            <a:pPr algn="ctr"/>
            <a:r>
              <a:rPr lang="nb-NO" b="1" dirty="0" smtClean="0"/>
              <a:t>Fag og timefordeling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7544062" cy="3322847"/>
          </a:xfrm>
        </p:spPr>
        <p:txBody>
          <a:bodyPr>
            <a:normAutofit/>
          </a:bodyPr>
          <a:lstStyle/>
          <a:p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51839"/>
              </p:ext>
            </p:extLst>
          </p:nvPr>
        </p:nvGraphicFramePr>
        <p:xfrm>
          <a:off x="457200" y="2636911"/>
          <a:ext cx="8229600" cy="3293328"/>
        </p:xfrm>
        <a:graphic>
          <a:graphicData uri="http://schemas.openxmlformats.org/drawingml/2006/table">
            <a:tbl>
              <a:tblPr firstRow="1" firstCol="1" bandRow="1"/>
              <a:tblGrid>
                <a:gridCol w="274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Vg</a:t>
                      </a:r>
                      <a:r>
                        <a:rPr lang="nb-N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Vg</a:t>
                      </a:r>
                      <a:r>
                        <a:rPr lang="nb-N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Vg</a:t>
                      </a:r>
                      <a:r>
                        <a:rPr lang="nb-N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Fellesfag 30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Fellesfag 15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Fellesfag 15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C62B4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Programfag fra eget programområde 10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C62B4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Programfag fra eget programområde 10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Valgfritt programfag 5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Valgfritt programfag 5 timer/uke</a:t>
                      </a:r>
                    </a:p>
                  </a:txBody>
                  <a:tcPr marL="62839" marR="62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967166"/>
            <a:ext cx="7616070" cy="666917"/>
          </a:xfrm>
        </p:spPr>
        <p:txBody>
          <a:bodyPr/>
          <a:lstStyle/>
          <a:p>
            <a:pPr algn="ctr"/>
            <a:r>
              <a:rPr lang="nb-NO" b="1" dirty="0" smtClean="0"/>
              <a:t>Programområder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7544062" cy="33228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Programområde for Realfag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Programområde for Språk, samfunnsfag og økonomi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3254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8" y="1484785"/>
            <a:ext cx="7616070" cy="576064"/>
          </a:xfrm>
        </p:spPr>
        <p:txBody>
          <a:bodyPr/>
          <a:lstStyle/>
          <a:p>
            <a:pPr algn="ctr"/>
            <a:r>
              <a:rPr lang="nb-NO" b="1" dirty="0" smtClean="0"/>
              <a:t>Valg av programfag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060848"/>
            <a:ext cx="7544062" cy="3744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Minst 20 timer programfag må velges fra eget programområde. (10 timer vg2 og 10 timer vg3)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Hvert programfag består av to programfags-enheter. 5 timer på vg2 og 5 timer på vg3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Elevene må ha to programfagsenheter fra eget programområde per år (fordypningsfag), tilsammen 20 timer (10 timer vg2 og 10 timer vg3)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Edvard Munch videregående skole</a:t>
            </a:r>
          </a:p>
        </p:txBody>
      </p:sp>
    </p:spTree>
    <p:extLst>
      <p:ext uri="{BB962C8B-B14F-4D97-AF65-F5344CB8AC3E}">
        <p14:creationId xmlns:p14="http://schemas.microsoft.com/office/powerpoint/2010/main" val="22686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mal_Osloskol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412</TotalTime>
  <Words>1015</Words>
  <Application>Microsoft Office PowerPoint</Application>
  <PresentationFormat>Skjermfremvisning (4:3)</PresentationFormat>
  <Paragraphs>350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ppmal_Osloskolen</vt:lpstr>
      <vt:lpstr>Informasjon om fagvalg ST vg1</vt:lpstr>
      <vt:lpstr>Fagvalg 2018 - 2019</vt:lpstr>
      <vt:lpstr>PowerPoint-presentasjon</vt:lpstr>
      <vt:lpstr>Studiekompetanse</vt:lpstr>
      <vt:lpstr>PowerPoint-presentasjon</vt:lpstr>
      <vt:lpstr>Informasjon om fagvalg </vt:lpstr>
      <vt:lpstr>Fag og timefordeling</vt:lpstr>
      <vt:lpstr>Programområder</vt:lpstr>
      <vt:lpstr>Valg av programfag</vt:lpstr>
      <vt:lpstr>Valg av fag</vt:lpstr>
      <vt:lpstr>Matematikk</vt:lpstr>
      <vt:lpstr>Matematikk</vt:lpstr>
      <vt:lpstr>2. Fremmedspråk</vt:lpstr>
      <vt:lpstr>Valg av fag elever uten 2. fremmedspråk på ungdomsskolen</vt:lpstr>
      <vt:lpstr>Blokkskjema studiespesialisering vg2 Med forbehold om endringer</vt:lpstr>
      <vt:lpstr>Muligheter vg3 for elever som skal velge for vg2. Her er tilbudet slik det ser ut i dag. I tillegg er det mulig å velge vg2 fag. Med forbehold om endringer.</vt:lpstr>
      <vt:lpstr>Veiledende karakterkrav for å kunne velge enkelte programfag </vt:lpstr>
      <vt:lpstr>Hvordan velge?</vt:lpstr>
      <vt:lpstr>Hvordan velge?</vt:lpstr>
      <vt:lpstr>Valg av fag</vt:lpstr>
      <vt:lpstr>Eksempel Språk, samfunnsfag og økonomi</vt:lpstr>
      <vt:lpstr>Eksempel Realfag</vt:lpstr>
      <vt:lpstr>Eksempel Realfag</vt:lpstr>
      <vt:lpstr>Tilleggspoeng</vt:lpstr>
      <vt:lpstr>Informasjon om fagene</vt:lpstr>
      <vt:lpstr>Faginntak</vt:lpstr>
      <vt:lpstr>PowerPoint-presentasjon</vt:lpstr>
      <vt:lpstr>Fagbytte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vg1</dc:title>
  <dc:creator>Ellen Larsen</dc:creator>
  <cp:lastModifiedBy>Kjersti Engelstad Stokke</cp:lastModifiedBy>
  <cp:revision>44</cp:revision>
  <cp:lastPrinted>2017-11-27T13:43:54Z</cp:lastPrinted>
  <dcterms:created xsi:type="dcterms:W3CDTF">2015-10-12T11:43:23Z</dcterms:created>
  <dcterms:modified xsi:type="dcterms:W3CDTF">2017-11-28T09:31:14Z</dcterms:modified>
</cp:coreProperties>
</file>