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33"/>
  </p:notesMasterIdLst>
  <p:sldIdLst>
    <p:sldId id="317" r:id="rId2"/>
    <p:sldId id="351" r:id="rId3"/>
    <p:sldId id="385" r:id="rId4"/>
    <p:sldId id="365" r:id="rId5"/>
    <p:sldId id="334" r:id="rId6"/>
    <p:sldId id="353" r:id="rId7"/>
    <p:sldId id="361" r:id="rId8"/>
    <p:sldId id="377" r:id="rId9"/>
    <p:sldId id="366" r:id="rId10"/>
    <p:sldId id="341" r:id="rId11"/>
    <p:sldId id="359" r:id="rId12"/>
    <p:sldId id="348" r:id="rId13"/>
    <p:sldId id="362" r:id="rId14"/>
    <p:sldId id="335" r:id="rId15"/>
    <p:sldId id="375" r:id="rId16"/>
    <p:sldId id="363" r:id="rId17"/>
    <p:sldId id="369" r:id="rId18"/>
    <p:sldId id="367" r:id="rId19"/>
    <p:sldId id="368" r:id="rId20"/>
    <p:sldId id="374" r:id="rId21"/>
    <p:sldId id="370" r:id="rId22"/>
    <p:sldId id="371" r:id="rId23"/>
    <p:sldId id="373" r:id="rId24"/>
    <p:sldId id="372" r:id="rId25"/>
    <p:sldId id="378" r:id="rId26"/>
    <p:sldId id="319" r:id="rId27"/>
    <p:sldId id="379" r:id="rId28"/>
    <p:sldId id="382" r:id="rId29"/>
    <p:sldId id="383" r:id="rId30"/>
    <p:sldId id="384" r:id="rId31"/>
    <p:sldId id="358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3" presStyleCnt="8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7" presStyleCnt="8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B69526C7-223F-45D7-80E5-AA9F2045EC98}" type="presOf" srcId="{197601FB-136B-4ED9-A452-D3FF378DB2B3}" destId="{41BBC4AF-EA62-459E-8E44-7714A5B92D25}" srcOrd="0" destOrd="0" presId="urn:microsoft.com/office/officeart/2005/8/layout/lProcess2"/>
    <dgm:cxn modelId="{D8C1B956-D30C-498D-95BE-11E4879F25D2}" type="presOf" srcId="{40E07816-BF7D-41F9-8A02-021103BC807F}" destId="{D0A47317-164A-4E5A-A246-43F507EBCCFB}" srcOrd="0" destOrd="0" presId="urn:microsoft.com/office/officeart/2005/8/layout/lProcess2"/>
    <dgm:cxn modelId="{67C893C3-9629-4B79-89F3-01BB13B7BBDD}" type="presOf" srcId="{006622A7-395E-4D32-A2B2-FBC30FEF6FED}" destId="{7B488E4E-166B-4FDC-A40E-84C343F2B5E3}" srcOrd="0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84B273F1-4845-4C0F-8907-7BAA345C4A06}" type="presOf" srcId="{40E07816-BF7D-41F9-8A02-021103BC807F}" destId="{60D29407-598B-4EC1-B275-9D331753415F}" srcOrd="1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A929AFEF-3F1C-4FE1-82A7-2D2780564A78}" type="presOf" srcId="{3C1850E9-2E71-4217-B9A0-1E4AF84ED73D}" destId="{5D414BC5-7DAB-420F-8477-A8B0C6B58166}" srcOrd="0" destOrd="0" presId="urn:microsoft.com/office/officeart/2005/8/layout/lProcess2"/>
    <dgm:cxn modelId="{E2887EC9-AE7E-49A0-83BE-7CD29465FED3}" type="presOf" srcId="{7733DB12-62AA-4922-9389-B76F844CDC42}" destId="{B41242A5-681B-4D2C-B395-2C1298F7B974}" srcOrd="1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F7D2B6FE-261C-480A-B65A-AEE606886D29}" type="presOf" srcId="{D78D1EF4-D534-4E86-8810-47A4C6F77E09}" destId="{0527C8F4-7BA5-4739-9821-8692CBA17382}" srcOrd="0" destOrd="0" presId="urn:microsoft.com/office/officeart/2005/8/layout/lProcess2"/>
    <dgm:cxn modelId="{3E2D15C6-F9B5-4EC4-8929-84B71C6F2727}" type="presOf" srcId="{197601FB-136B-4ED9-A452-D3FF378DB2B3}" destId="{A47F1145-DD46-45A4-804E-D6F53AA457DF}" srcOrd="1" destOrd="0" presId="urn:microsoft.com/office/officeart/2005/8/layout/lProcess2"/>
    <dgm:cxn modelId="{ED530188-8DC5-45DD-95E4-38DFDAB7610F}" type="presOf" srcId="{BA984AD7-8E9E-4983-BDC1-C8E74CE553D5}" destId="{8AEC1E6A-CB42-4DF5-878F-D9ABE3AA6506}" srcOrd="0" destOrd="0" presId="urn:microsoft.com/office/officeart/2005/8/layout/lProcess2"/>
    <dgm:cxn modelId="{964918CC-6B72-4BB8-984E-2C9AE68D8ACE}" type="presOf" srcId="{80980257-FC17-45A1-97F2-9A8D7419D5D1}" destId="{97ED64C9-BCCB-479E-A864-3EA05523F6D1}" srcOrd="0" destOrd="0" presId="urn:microsoft.com/office/officeart/2005/8/layout/lProcess2"/>
    <dgm:cxn modelId="{7768B4FD-4967-4EDF-B52B-879B26BB1694}" type="presOf" srcId="{4BCAADDC-D355-4DD3-B492-7F4CB8979464}" destId="{EF82579C-EF11-48F4-BF52-2B0E67AAAFFB}" srcOrd="0" destOrd="0" presId="urn:microsoft.com/office/officeart/2005/8/layout/lProcess2"/>
    <dgm:cxn modelId="{D6CD51DE-A1D7-4B4D-8D7D-CF91F9521F8D}" type="presOf" srcId="{C7D0DE5D-2538-4FFB-8E90-4040EF2DCE56}" destId="{AE1BDE10-E51D-4C6D-B1C6-194CED843010}" srcOrd="0" destOrd="0" presId="urn:microsoft.com/office/officeart/2005/8/layout/lProcess2"/>
    <dgm:cxn modelId="{92E5C9F5-3B4A-4943-83BE-15BB392B1BA6}" type="presOf" srcId="{7733DB12-62AA-4922-9389-B76F844CDC42}" destId="{C463BB58-36DB-497A-8AF3-9EC54BD86529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875A5282-5687-428E-873B-19259D8288D6}" type="presOf" srcId="{BA984AD7-8E9E-4983-BDC1-C8E74CE553D5}" destId="{31A2B9EA-BD4D-4552-9662-55FBD8868070}" srcOrd="1" destOrd="0" presId="urn:microsoft.com/office/officeart/2005/8/layout/lProcess2"/>
    <dgm:cxn modelId="{91A2A0A0-2E14-427F-81DB-2D9AE43D9967}" type="presOf" srcId="{AA8AFEA5-2813-47E1-BF2C-52B42B6C88A7}" destId="{597F5431-52F4-4D09-BCCB-F38C90BB57C7}" srcOrd="0" destOrd="0" presId="urn:microsoft.com/office/officeart/2005/8/layout/lProcess2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3EF69B62-4BCE-477D-B883-CCF183EE981A}" type="presOf" srcId="{80980257-FC17-45A1-97F2-9A8D7419D5D1}" destId="{CF17BC35-AF44-4A14-B4F0-3A9DD30F2FAA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9ED4D80D-F8C5-4AD7-9336-5B45C69F7B1D}" type="presOf" srcId="{23521A7A-C0BB-46CC-9CA6-1855879A7A35}" destId="{E5030A88-5E0E-4686-A10D-69298A432007}" srcOrd="0" destOrd="0" presId="urn:microsoft.com/office/officeart/2005/8/layout/lProcess2"/>
    <dgm:cxn modelId="{E350F6E4-C23B-49B5-9FA8-2C4183646B96}" type="presOf" srcId="{F20D214B-FD18-4907-AA13-A9A37F1D467D}" destId="{0C3DF3CE-D2A4-406F-98A9-27E113A00566}" srcOrd="0" destOrd="0" presId="urn:microsoft.com/office/officeart/2005/8/layout/lProcess2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6DA3AF18-862D-400E-A05D-041D772BFC2B}" type="presOf" srcId="{121744DC-91DD-45E3-A935-3385B8C0B692}" destId="{44778D93-BA5F-4A98-A161-26A8F7E4FD54}" srcOrd="0" destOrd="0" presId="urn:microsoft.com/office/officeart/2005/8/layout/lProcess2"/>
    <dgm:cxn modelId="{9475935B-98B7-49CF-B3CC-D729F647C95A}" type="presParOf" srcId="{0527C8F4-7BA5-4739-9821-8692CBA17382}" destId="{17D03EF2-6445-40EE-A544-C642B3E31762}" srcOrd="0" destOrd="0" presId="urn:microsoft.com/office/officeart/2005/8/layout/lProcess2"/>
    <dgm:cxn modelId="{7C35B29A-DEA0-45C1-86B0-23D979BCBEF7}" type="presParOf" srcId="{17D03EF2-6445-40EE-A544-C642B3E31762}" destId="{97ED64C9-BCCB-479E-A864-3EA05523F6D1}" srcOrd="0" destOrd="0" presId="urn:microsoft.com/office/officeart/2005/8/layout/lProcess2"/>
    <dgm:cxn modelId="{6B650466-9914-497A-B848-85EB32F3A28F}" type="presParOf" srcId="{17D03EF2-6445-40EE-A544-C642B3E31762}" destId="{CF17BC35-AF44-4A14-B4F0-3A9DD30F2FAA}" srcOrd="1" destOrd="0" presId="urn:microsoft.com/office/officeart/2005/8/layout/lProcess2"/>
    <dgm:cxn modelId="{1C59BAB9-C619-493F-8E15-AA901F61312E}" type="presParOf" srcId="{17D03EF2-6445-40EE-A544-C642B3E31762}" destId="{13D96A1A-F1AB-43BA-9D83-5C97A9DBF8F8}" srcOrd="2" destOrd="0" presId="urn:microsoft.com/office/officeart/2005/8/layout/lProcess2"/>
    <dgm:cxn modelId="{71170E3F-CCEF-4285-B76C-0218EE2A1A89}" type="presParOf" srcId="{13D96A1A-F1AB-43BA-9D83-5C97A9DBF8F8}" destId="{605BCF54-4412-4B25-9502-0AA05A568653}" srcOrd="0" destOrd="0" presId="urn:microsoft.com/office/officeart/2005/8/layout/lProcess2"/>
    <dgm:cxn modelId="{D653F824-67ED-4C79-BF4E-2AE915B6799A}" type="presParOf" srcId="{0527C8F4-7BA5-4739-9821-8692CBA17382}" destId="{456CE107-CA83-4671-B9D4-70085C858287}" srcOrd="1" destOrd="0" presId="urn:microsoft.com/office/officeart/2005/8/layout/lProcess2"/>
    <dgm:cxn modelId="{39A34F29-F8E4-4719-B2F4-92A10740A0B7}" type="presParOf" srcId="{0527C8F4-7BA5-4739-9821-8692CBA17382}" destId="{FAE7CD47-EB89-4CDB-AB96-81419985CCF9}" srcOrd="2" destOrd="0" presId="urn:microsoft.com/office/officeart/2005/8/layout/lProcess2"/>
    <dgm:cxn modelId="{CA766E00-7C7C-44DF-B889-0648FD9913AA}" type="presParOf" srcId="{FAE7CD47-EB89-4CDB-AB96-81419985CCF9}" destId="{8AEC1E6A-CB42-4DF5-878F-D9ABE3AA6506}" srcOrd="0" destOrd="0" presId="urn:microsoft.com/office/officeart/2005/8/layout/lProcess2"/>
    <dgm:cxn modelId="{E2B32E5F-EEB4-4886-9C96-0441512000FF}" type="presParOf" srcId="{FAE7CD47-EB89-4CDB-AB96-81419985CCF9}" destId="{31A2B9EA-BD4D-4552-9662-55FBD8868070}" srcOrd="1" destOrd="0" presId="urn:microsoft.com/office/officeart/2005/8/layout/lProcess2"/>
    <dgm:cxn modelId="{DDAD236A-8BB8-4EC0-8BAD-A40756BDA685}" type="presParOf" srcId="{FAE7CD47-EB89-4CDB-AB96-81419985CCF9}" destId="{6D8BA93E-FBE2-434D-B5B2-C7EE38464277}" srcOrd="2" destOrd="0" presId="urn:microsoft.com/office/officeart/2005/8/layout/lProcess2"/>
    <dgm:cxn modelId="{ED2FF332-0EB6-4910-B4A1-19BA65D51CD5}" type="presParOf" srcId="{6D8BA93E-FBE2-434D-B5B2-C7EE38464277}" destId="{35802875-12F6-4A18-8F5A-938A3EF18882}" srcOrd="0" destOrd="0" presId="urn:microsoft.com/office/officeart/2005/8/layout/lProcess2"/>
    <dgm:cxn modelId="{253216BF-D819-45F0-80AA-67F2B2D96472}" type="presParOf" srcId="{35802875-12F6-4A18-8F5A-938A3EF18882}" destId="{EF82579C-EF11-48F4-BF52-2B0E67AAAFFB}" srcOrd="0" destOrd="0" presId="urn:microsoft.com/office/officeart/2005/8/layout/lProcess2"/>
    <dgm:cxn modelId="{3ABD5F2E-EEF2-458C-B463-94F359F04A71}" type="presParOf" srcId="{35802875-12F6-4A18-8F5A-938A3EF18882}" destId="{0CD78030-E4BD-4A43-8D43-8DA432EA8C0D}" srcOrd="1" destOrd="0" presId="urn:microsoft.com/office/officeart/2005/8/layout/lProcess2"/>
    <dgm:cxn modelId="{AAC0CBBE-B6AD-4D96-A548-496EB1BA0529}" type="presParOf" srcId="{35802875-12F6-4A18-8F5A-938A3EF18882}" destId="{7B488E4E-166B-4FDC-A40E-84C343F2B5E3}" srcOrd="2" destOrd="0" presId="urn:microsoft.com/office/officeart/2005/8/layout/lProcess2"/>
    <dgm:cxn modelId="{FD282F81-158B-4363-A9B4-280FF4DEA236}" type="presParOf" srcId="{0527C8F4-7BA5-4739-9821-8692CBA17382}" destId="{C3B28033-6447-4CBB-A42D-144BE4AF24F5}" srcOrd="3" destOrd="0" presId="urn:microsoft.com/office/officeart/2005/8/layout/lProcess2"/>
    <dgm:cxn modelId="{3ABB0A97-1C35-4682-B523-B4E020448E08}" type="presParOf" srcId="{0527C8F4-7BA5-4739-9821-8692CBA17382}" destId="{CF99A21D-12BF-4741-9997-BFF9F5E21B4C}" srcOrd="4" destOrd="0" presId="urn:microsoft.com/office/officeart/2005/8/layout/lProcess2"/>
    <dgm:cxn modelId="{611A55B0-3801-4EC9-AA2E-34C2B92E2189}" type="presParOf" srcId="{CF99A21D-12BF-4741-9997-BFF9F5E21B4C}" destId="{C463BB58-36DB-497A-8AF3-9EC54BD86529}" srcOrd="0" destOrd="0" presId="urn:microsoft.com/office/officeart/2005/8/layout/lProcess2"/>
    <dgm:cxn modelId="{3C932B8C-7426-4BB0-AEE3-63AFF096FF0B}" type="presParOf" srcId="{CF99A21D-12BF-4741-9997-BFF9F5E21B4C}" destId="{B41242A5-681B-4D2C-B395-2C1298F7B974}" srcOrd="1" destOrd="0" presId="urn:microsoft.com/office/officeart/2005/8/layout/lProcess2"/>
    <dgm:cxn modelId="{0BCE02EF-ADA2-4AC8-8896-96A107B7E820}" type="presParOf" srcId="{CF99A21D-12BF-4741-9997-BFF9F5E21B4C}" destId="{51394831-A7D7-4658-9B20-EC6DD5EDC4B1}" srcOrd="2" destOrd="0" presId="urn:microsoft.com/office/officeart/2005/8/layout/lProcess2"/>
    <dgm:cxn modelId="{A43A39D5-CEF3-4FE2-A248-4391A976C907}" type="presParOf" srcId="{51394831-A7D7-4658-9B20-EC6DD5EDC4B1}" destId="{1117BE21-A190-4B48-8233-A976D216EE23}" srcOrd="0" destOrd="0" presId="urn:microsoft.com/office/officeart/2005/8/layout/lProcess2"/>
    <dgm:cxn modelId="{D8CE4C41-8A41-47F5-9A4F-62BA2654D10E}" type="presParOf" srcId="{1117BE21-A190-4B48-8233-A976D216EE23}" destId="{5D414BC5-7DAB-420F-8477-A8B0C6B58166}" srcOrd="0" destOrd="0" presId="urn:microsoft.com/office/officeart/2005/8/layout/lProcess2"/>
    <dgm:cxn modelId="{CFD774A1-8855-4BA3-A4D4-EF0D5FAB515A}" type="presParOf" srcId="{1117BE21-A190-4B48-8233-A976D216EE23}" destId="{EC984B33-37D6-4F9D-B8C3-D335D5539803}" srcOrd="1" destOrd="0" presId="urn:microsoft.com/office/officeart/2005/8/layout/lProcess2"/>
    <dgm:cxn modelId="{AC6777C0-832B-4CE6-9622-39E358D2A824}" type="presParOf" srcId="{1117BE21-A190-4B48-8233-A976D216EE23}" destId="{0C3DF3CE-D2A4-406F-98A9-27E113A00566}" srcOrd="2" destOrd="0" presId="urn:microsoft.com/office/officeart/2005/8/layout/lProcess2"/>
    <dgm:cxn modelId="{5346209D-1AA8-4DF4-9F66-A09AFAF19235}" type="presParOf" srcId="{0527C8F4-7BA5-4739-9821-8692CBA17382}" destId="{8C8050DD-05D8-4FAD-9760-B3C614A4EF67}" srcOrd="5" destOrd="0" presId="urn:microsoft.com/office/officeart/2005/8/layout/lProcess2"/>
    <dgm:cxn modelId="{52722902-1651-4F6F-AB21-32B920D447C3}" type="presParOf" srcId="{0527C8F4-7BA5-4739-9821-8692CBA17382}" destId="{93FD0C46-488F-47E9-ABA2-5F0108DCAD2B}" srcOrd="6" destOrd="0" presId="urn:microsoft.com/office/officeart/2005/8/layout/lProcess2"/>
    <dgm:cxn modelId="{EDD2F5F6-A4F4-442C-BBC3-D71F86828924}" type="presParOf" srcId="{93FD0C46-488F-47E9-ABA2-5F0108DCAD2B}" destId="{D0A47317-164A-4E5A-A246-43F507EBCCFB}" srcOrd="0" destOrd="0" presId="urn:microsoft.com/office/officeart/2005/8/layout/lProcess2"/>
    <dgm:cxn modelId="{24836318-B071-48F1-B365-D7574B21F344}" type="presParOf" srcId="{93FD0C46-488F-47E9-ABA2-5F0108DCAD2B}" destId="{60D29407-598B-4EC1-B275-9D331753415F}" srcOrd="1" destOrd="0" presId="urn:microsoft.com/office/officeart/2005/8/layout/lProcess2"/>
    <dgm:cxn modelId="{6FB80944-20B7-43A4-823F-5A4A1FFCCCC7}" type="presParOf" srcId="{93FD0C46-488F-47E9-ABA2-5F0108DCAD2B}" destId="{ECA487A1-1281-4138-994C-AEADCDADA12F}" srcOrd="2" destOrd="0" presId="urn:microsoft.com/office/officeart/2005/8/layout/lProcess2"/>
    <dgm:cxn modelId="{EBE9A96B-C785-4B3E-B303-F85157A6358B}" type="presParOf" srcId="{ECA487A1-1281-4138-994C-AEADCDADA12F}" destId="{C09B76F4-3377-479E-9E33-A0FBA1143556}" srcOrd="0" destOrd="0" presId="urn:microsoft.com/office/officeart/2005/8/layout/lProcess2"/>
    <dgm:cxn modelId="{F0EF0688-22A9-40A3-8351-1C92689C9C5E}" type="presParOf" srcId="{C09B76F4-3377-479E-9E33-A0FBA1143556}" destId="{E5030A88-5E0E-4686-A10D-69298A432007}" srcOrd="0" destOrd="0" presId="urn:microsoft.com/office/officeart/2005/8/layout/lProcess2"/>
    <dgm:cxn modelId="{8FB29133-70E8-4EED-959A-760A8ACF8F1C}" type="presParOf" srcId="{C09B76F4-3377-479E-9E33-A0FBA1143556}" destId="{EF64A3A0-96C6-4473-BAD8-6E7F8A7BD4B7}" srcOrd="1" destOrd="0" presId="urn:microsoft.com/office/officeart/2005/8/layout/lProcess2"/>
    <dgm:cxn modelId="{DC468ED4-1906-45A6-9654-AEDBA50A3555}" type="presParOf" srcId="{C09B76F4-3377-479E-9E33-A0FBA1143556}" destId="{44778D93-BA5F-4A98-A161-26A8F7E4FD54}" srcOrd="2" destOrd="0" presId="urn:microsoft.com/office/officeart/2005/8/layout/lProcess2"/>
    <dgm:cxn modelId="{131476E9-2EC6-4DED-98FD-7D0668629D54}" type="presParOf" srcId="{0527C8F4-7BA5-4739-9821-8692CBA17382}" destId="{64E044AE-917B-4146-A12E-1B65966F7CF0}" srcOrd="7" destOrd="0" presId="urn:microsoft.com/office/officeart/2005/8/layout/lProcess2"/>
    <dgm:cxn modelId="{5290AE0E-5F30-432E-8174-B786AC8B4E06}" type="presParOf" srcId="{0527C8F4-7BA5-4739-9821-8692CBA17382}" destId="{765FADD7-F4E5-45CC-8602-D975DDF9E4C8}" srcOrd="8" destOrd="0" presId="urn:microsoft.com/office/officeart/2005/8/layout/lProcess2"/>
    <dgm:cxn modelId="{93FC6515-F5C3-4466-A808-9F6A505322C4}" type="presParOf" srcId="{765FADD7-F4E5-45CC-8602-D975DDF9E4C8}" destId="{41BBC4AF-EA62-459E-8E44-7714A5B92D25}" srcOrd="0" destOrd="0" presId="urn:microsoft.com/office/officeart/2005/8/layout/lProcess2"/>
    <dgm:cxn modelId="{78BE0ADA-7D3C-479B-B673-C89E6FB5E92A}" type="presParOf" srcId="{765FADD7-F4E5-45CC-8602-D975DDF9E4C8}" destId="{A47F1145-DD46-45A4-804E-D6F53AA457DF}" srcOrd="1" destOrd="0" presId="urn:microsoft.com/office/officeart/2005/8/layout/lProcess2"/>
    <dgm:cxn modelId="{57FFD56F-184C-4DBE-B00D-52ADB107DEE0}" type="presParOf" srcId="{765FADD7-F4E5-45CC-8602-D975DDF9E4C8}" destId="{E56E3B3D-1125-4B30-8422-AE6C8DEE777C}" srcOrd="2" destOrd="0" presId="urn:microsoft.com/office/officeart/2005/8/layout/lProcess2"/>
    <dgm:cxn modelId="{7AFC2A88-37DE-4AB6-9927-96CD38C11AD2}" type="presParOf" srcId="{E56E3B3D-1125-4B30-8422-AE6C8DEE777C}" destId="{B188478B-366B-436F-8BF3-90277D6D4D75}" srcOrd="0" destOrd="0" presId="urn:microsoft.com/office/officeart/2005/8/layout/lProcess2"/>
    <dgm:cxn modelId="{8FDFB7BB-0DD1-41E5-9834-DA259C2B806C}" type="presParOf" srcId="{B188478B-366B-436F-8BF3-90277D6D4D75}" destId="{597F5431-52F4-4D09-BCCB-F38C90BB57C7}" srcOrd="0" destOrd="0" presId="urn:microsoft.com/office/officeart/2005/8/layout/lProcess2"/>
    <dgm:cxn modelId="{398E3D30-98AC-446E-8A01-0F30905FE8AE}" type="presParOf" srcId="{B188478B-366B-436F-8BF3-90277D6D4D75}" destId="{F93947CE-D8E6-4805-B259-37C25F2ACD82}" srcOrd="1" destOrd="0" presId="urn:microsoft.com/office/officeart/2005/8/layout/lProcess2"/>
    <dgm:cxn modelId="{58E7E623-73D2-4F61-ADBE-3EC6E7BE4280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Tysk I+ II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16A53A03-979C-4F46-A6A0-6FB8567A1D4F}" type="presOf" srcId="{40E07816-BF7D-41F9-8A02-021103BC807F}" destId="{60D29407-598B-4EC1-B275-9D331753415F}" srcOrd="1" destOrd="0" presId="urn:microsoft.com/office/officeart/2005/8/layout/lProcess2"/>
    <dgm:cxn modelId="{086C871E-3246-4AF5-89F7-70C9A8085C1B}" type="presOf" srcId="{197601FB-136B-4ED9-A452-D3FF378DB2B3}" destId="{41BBC4AF-EA62-459E-8E44-7714A5B92D25}" srcOrd="0" destOrd="0" presId="urn:microsoft.com/office/officeart/2005/8/layout/lProcess2"/>
    <dgm:cxn modelId="{1B55B398-1DEA-48F3-9C7F-DF81728C98F9}" type="presOf" srcId="{3C1850E9-2E71-4217-B9A0-1E4AF84ED73D}" destId="{5D414BC5-7DAB-420F-8477-A8B0C6B58166}" srcOrd="0" destOrd="0" presId="urn:microsoft.com/office/officeart/2005/8/layout/lProcess2"/>
    <dgm:cxn modelId="{4DD05068-6247-419B-9F69-DEE42FB2D3F6}" type="presOf" srcId="{197601FB-136B-4ED9-A452-D3FF378DB2B3}" destId="{A47F1145-DD46-45A4-804E-D6F53AA457DF}" srcOrd="1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7DE6B062-B2ED-4B2B-8227-96069981BD74}" type="presOf" srcId="{D78D1EF4-D534-4E86-8810-47A4C6F77E09}" destId="{0527C8F4-7BA5-4739-9821-8692CBA17382}" srcOrd="0" destOrd="0" presId="urn:microsoft.com/office/officeart/2005/8/layout/lProcess2"/>
    <dgm:cxn modelId="{EE3D544D-68E5-4C02-AF6F-09B59262A822}" type="presOf" srcId="{121744DC-91DD-45E3-A935-3385B8C0B692}" destId="{44778D93-BA5F-4A98-A161-26A8F7E4FD54}" srcOrd="0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AC84494C-7234-4749-817C-68C6DEA6651E}" type="presOf" srcId="{4BCAADDC-D355-4DD3-B492-7F4CB8979464}" destId="{EF82579C-EF11-48F4-BF52-2B0E67AAAFFB}" srcOrd="0" destOrd="0" presId="urn:microsoft.com/office/officeart/2005/8/layout/lProcess2"/>
    <dgm:cxn modelId="{779CC3D1-B6B7-4867-B070-97E54B1086E5}" type="presOf" srcId="{23521A7A-C0BB-46CC-9CA6-1855879A7A35}" destId="{E5030A88-5E0E-4686-A10D-69298A432007}" srcOrd="0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8811F0D1-489B-47D2-A8C6-09C29346DAF1}" type="presOf" srcId="{BA984AD7-8E9E-4983-BDC1-C8E74CE553D5}" destId="{8AEC1E6A-CB42-4DF5-878F-D9ABE3AA6506}" srcOrd="0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40FDB93C-1019-42AF-A2C9-AFFEC860C55B}" type="presOf" srcId="{80980257-FC17-45A1-97F2-9A8D7419D5D1}" destId="{CF17BC35-AF44-4A14-B4F0-3A9DD30F2FAA}" srcOrd="1" destOrd="0" presId="urn:microsoft.com/office/officeart/2005/8/layout/lProcess2"/>
    <dgm:cxn modelId="{2B4B8510-7D62-4CEF-8989-EBC33EA9DB35}" type="presOf" srcId="{7733DB12-62AA-4922-9389-B76F844CDC42}" destId="{B41242A5-681B-4D2C-B395-2C1298F7B974}" srcOrd="1" destOrd="0" presId="urn:microsoft.com/office/officeart/2005/8/layout/lProcess2"/>
    <dgm:cxn modelId="{16CFA286-D226-49A2-A7AD-0E0040E0300D}" type="presOf" srcId="{006622A7-395E-4D32-A2B2-FBC30FEF6FED}" destId="{7B488E4E-166B-4FDC-A40E-84C343F2B5E3}" srcOrd="0" destOrd="0" presId="urn:microsoft.com/office/officeart/2005/8/layout/lProcess2"/>
    <dgm:cxn modelId="{8ECF27EB-117F-428B-B5EC-3AEC9104B413}" type="presOf" srcId="{B088C6E2-27C1-4D96-9F75-9BE3FC2BA9C5}" destId="{C8EE063B-3ED6-4DDA-BB06-304137CF3BDB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6A3E0645-D3AB-45BF-86CC-6B8E1445A800}" type="presOf" srcId="{F20D214B-FD18-4907-AA13-A9A37F1D467D}" destId="{0C3DF3CE-D2A4-406F-98A9-27E113A00566}" srcOrd="0" destOrd="0" presId="urn:microsoft.com/office/officeart/2005/8/layout/lProcess2"/>
    <dgm:cxn modelId="{8D5E6597-4E83-4B3F-B710-AB9DBC4B585F}" type="presOf" srcId="{C7D0DE5D-2538-4FFB-8E90-4040EF2DCE56}" destId="{AE1BDE10-E51D-4C6D-B1C6-194CED843010}" srcOrd="0" destOrd="0" presId="urn:microsoft.com/office/officeart/2005/8/layout/lProcess2"/>
    <dgm:cxn modelId="{A23B4DEE-651C-40F5-86E6-FFC9CE4C9DEF}" type="presOf" srcId="{40E07816-BF7D-41F9-8A02-021103BC807F}" destId="{D0A47317-164A-4E5A-A246-43F507EBCCFB}" srcOrd="0" destOrd="0" presId="urn:microsoft.com/office/officeart/2005/8/layout/lProcess2"/>
    <dgm:cxn modelId="{69AA2458-3CBB-4B82-9EEE-D4BC6C541C0B}" type="presOf" srcId="{80980257-FC17-45A1-97F2-9A8D7419D5D1}" destId="{97ED64C9-BCCB-479E-A864-3EA05523F6D1}" srcOrd="0" destOrd="0" presId="urn:microsoft.com/office/officeart/2005/8/layout/lProcess2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EB926542-0CCB-435D-B1DA-3BB294703A90}" type="presOf" srcId="{A10C173E-3DA1-4935-97FA-95EED3FFF7DC}" destId="{74E55A8B-DCC0-4A28-9274-DB54C7F16668}" srcOrd="0" destOrd="0" presId="urn:microsoft.com/office/officeart/2005/8/layout/lProcess2"/>
    <dgm:cxn modelId="{72E88645-E1E6-451B-A5F8-EE752F2B34DD}" type="presOf" srcId="{AA8AFEA5-2813-47E1-BF2C-52B42B6C88A7}" destId="{597F5431-52F4-4D09-BCCB-F38C90BB57C7}" srcOrd="0" destOrd="0" presId="urn:microsoft.com/office/officeart/2005/8/layout/lProcess2"/>
    <dgm:cxn modelId="{CB651F10-9D67-46E1-9867-21A84F8BFD23}" type="presOf" srcId="{BA984AD7-8E9E-4983-BDC1-C8E74CE553D5}" destId="{31A2B9EA-BD4D-4552-9662-55FBD8868070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7743FF26-6E5D-478E-B0F6-20604F16117B}" type="presOf" srcId="{7733DB12-62AA-4922-9389-B76F844CDC42}" destId="{C463BB58-36DB-497A-8AF3-9EC54BD86529}" srcOrd="0" destOrd="0" presId="urn:microsoft.com/office/officeart/2005/8/layout/lProcess2"/>
    <dgm:cxn modelId="{B7799BFA-7336-419E-92FC-33B0AE35A6E5}" type="presParOf" srcId="{0527C8F4-7BA5-4739-9821-8692CBA17382}" destId="{17D03EF2-6445-40EE-A544-C642B3E31762}" srcOrd="0" destOrd="0" presId="urn:microsoft.com/office/officeart/2005/8/layout/lProcess2"/>
    <dgm:cxn modelId="{648A8083-0E20-429A-9421-F92EFD902005}" type="presParOf" srcId="{17D03EF2-6445-40EE-A544-C642B3E31762}" destId="{97ED64C9-BCCB-479E-A864-3EA05523F6D1}" srcOrd="0" destOrd="0" presId="urn:microsoft.com/office/officeart/2005/8/layout/lProcess2"/>
    <dgm:cxn modelId="{58CCCA91-B8E5-41EB-B389-BC2E36A1F51C}" type="presParOf" srcId="{17D03EF2-6445-40EE-A544-C642B3E31762}" destId="{CF17BC35-AF44-4A14-B4F0-3A9DD30F2FAA}" srcOrd="1" destOrd="0" presId="urn:microsoft.com/office/officeart/2005/8/layout/lProcess2"/>
    <dgm:cxn modelId="{C8BADF1F-A741-4E3D-8467-263AD8302563}" type="presParOf" srcId="{17D03EF2-6445-40EE-A544-C642B3E31762}" destId="{13D96A1A-F1AB-43BA-9D83-5C97A9DBF8F8}" srcOrd="2" destOrd="0" presId="urn:microsoft.com/office/officeart/2005/8/layout/lProcess2"/>
    <dgm:cxn modelId="{394B7A56-B045-4364-845B-193630C2ABC4}" type="presParOf" srcId="{13D96A1A-F1AB-43BA-9D83-5C97A9DBF8F8}" destId="{605BCF54-4412-4B25-9502-0AA05A568653}" srcOrd="0" destOrd="0" presId="urn:microsoft.com/office/officeart/2005/8/layout/lProcess2"/>
    <dgm:cxn modelId="{8A59EAD0-4B24-4EF2-80FA-1F72B514C33C}" type="presParOf" srcId="{605BCF54-4412-4B25-9502-0AA05A568653}" destId="{C8EE063B-3ED6-4DDA-BB06-304137CF3BDB}" srcOrd="0" destOrd="0" presId="urn:microsoft.com/office/officeart/2005/8/layout/lProcess2"/>
    <dgm:cxn modelId="{1CE825DE-8CE4-4E73-9D9D-F19E0640085C}" type="presParOf" srcId="{605BCF54-4412-4B25-9502-0AA05A568653}" destId="{A2066E53-3230-4F31-8318-DD9B5BC2ED26}" srcOrd="1" destOrd="0" presId="urn:microsoft.com/office/officeart/2005/8/layout/lProcess2"/>
    <dgm:cxn modelId="{9FCD7CEB-80F1-4DF9-A837-CB7C45BD1022}" type="presParOf" srcId="{605BCF54-4412-4B25-9502-0AA05A568653}" destId="{74E55A8B-DCC0-4A28-9274-DB54C7F16668}" srcOrd="2" destOrd="0" presId="urn:microsoft.com/office/officeart/2005/8/layout/lProcess2"/>
    <dgm:cxn modelId="{BAFAF339-7CDB-46F2-A3BB-27D62ACFE2A3}" type="presParOf" srcId="{0527C8F4-7BA5-4739-9821-8692CBA17382}" destId="{456CE107-CA83-4671-B9D4-70085C858287}" srcOrd="1" destOrd="0" presId="urn:microsoft.com/office/officeart/2005/8/layout/lProcess2"/>
    <dgm:cxn modelId="{5ACE95A9-D565-4969-B5E9-F1D15B902180}" type="presParOf" srcId="{0527C8F4-7BA5-4739-9821-8692CBA17382}" destId="{FAE7CD47-EB89-4CDB-AB96-81419985CCF9}" srcOrd="2" destOrd="0" presId="urn:microsoft.com/office/officeart/2005/8/layout/lProcess2"/>
    <dgm:cxn modelId="{678873A0-E5D3-4C95-AAE4-F03AEDD46599}" type="presParOf" srcId="{FAE7CD47-EB89-4CDB-AB96-81419985CCF9}" destId="{8AEC1E6A-CB42-4DF5-878F-D9ABE3AA6506}" srcOrd="0" destOrd="0" presId="urn:microsoft.com/office/officeart/2005/8/layout/lProcess2"/>
    <dgm:cxn modelId="{93FC59DA-3E4C-4C62-850D-93078AE25C18}" type="presParOf" srcId="{FAE7CD47-EB89-4CDB-AB96-81419985CCF9}" destId="{31A2B9EA-BD4D-4552-9662-55FBD8868070}" srcOrd="1" destOrd="0" presId="urn:microsoft.com/office/officeart/2005/8/layout/lProcess2"/>
    <dgm:cxn modelId="{DA5CA076-D455-42E1-9D1B-8860204C4F22}" type="presParOf" srcId="{FAE7CD47-EB89-4CDB-AB96-81419985CCF9}" destId="{6D8BA93E-FBE2-434D-B5B2-C7EE38464277}" srcOrd="2" destOrd="0" presId="urn:microsoft.com/office/officeart/2005/8/layout/lProcess2"/>
    <dgm:cxn modelId="{1FF52277-5170-4F48-A0A5-1E7A9F666DFE}" type="presParOf" srcId="{6D8BA93E-FBE2-434D-B5B2-C7EE38464277}" destId="{35802875-12F6-4A18-8F5A-938A3EF18882}" srcOrd="0" destOrd="0" presId="urn:microsoft.com/office/officeart/2005/8/layout/lProcess2"/>
    <dgm:cxn modelId="{C4E5D9AE-D54A-423D-B826-9E865D41D93C}" type="presParOf" srcId="{35802875-12F6-4A18-8F5A-938A3EF18882}" destId="{EF82579C-EF11-48F4-BF52-2B0E67AAAFFB}" srcOrd="0" destOrd="0" presId="urn:microsoft.com/office/officeart/2005/8/layout/lProcess2"/>
    <dgm:cxn modelId="{67032AB0-05B3-418B-9CF8-6A4AFDCCEF43}" type="presParOf" srcId="{35802875-12F6-4A18-8F5A-938A3EF18882}" destId="{0CD78030-E4BD-4A43-8D43-8DA432EA8C0D}" srcOrd="1" destOrd="0" presId="urn:microsoft.com/office/officeart/2005/8/layout/lProcess2"/>
    <dgm:cxn modelId="{DD899918-CDBB-440F-A2F1-1FDB8052FA69}" type="presParOf" srcId="{35802875-12F6-4A18-8F5A-938A3EF18882}" destId="{7B488E4E-166B-4FDC-A40E-84C343F2B5E3}" srcOrd="2" destOrd="0" presId="urn:microsoft.com/office/officeart/2005/8/layout/lProcess2"/>
    <dgm:cxn modelId="{CB820D65-2582-45A5-9866-CFB9F2891A86}" type="presParOf" srcId="{0527C8F4-7BA5-4739-9821-8692CBA17382}" destId="{C3B28033-6447-4CBB-A42D-144BE4AF24F5}" srcOrd="3" destOrd="0" presId="urn:microsoft.com/office/officeart/2005/8/layout/lProcess2"/>
    <dgm:cxn modelId="{4D7A2B5F-3BE8-4FF1-8AD0-E8EB4214CFAB}" type="presParOf" srcId="{0527C8F4-7BA5-4739-9821-8692CBA17382}" destId="{CF99A21D-12BF-4741-9997-BFF9F5E21B4C}" srcOrd="4" destOrd="0" presId="urn:microsoft.com/office/officeart/2005/8/layout/lProcess2"/>
    <dgm:cxn modelId="{CBD0B1E9-B09B-44E4-8718-7072C408DABF}" type="presParOf" srcId="{CF99A21D-12BF-4741-9997-BFF9F5E21B4C}" destId="{C463BB58-36DB-497A-8AF3-9EC54BD86529}" srcOrd="0" destOrd="0" presId="urn:microsoft.com/office/officeart/2005/8/layout/lProcess2"/>
    <dgm:cxn modelId="{99D24E36-B6C5-4ABB-B370-8122F27D2CCA}" type="presParOf" srcId="{CF99A21D-12BF-4741-9997-BFF9F5E21B4C}" destId="{B41242A5-681B-4D2C-B395-2C1298F7B974}" srcOrd="1" destOrd="0" presId="urn:microsoft.com/office/officeart/2005/8/layout/lProcess2"/>
    <dgm:cxn modelId="{21FBE9C6-5372-4929-9995-6C6172C4D3D6}" type="presParOf" srcId="{CF99A21D-12BF-4741-9997-BFF9F5E21B4C}" destId="{51394831-A7D7-4658-9B20-EC6DD5EDC4B1}" srcOrd="2" destOrd="0" presId="urn:microsoft.com/office/officeart/2005/8/layout/lProcess2"/>
    <dgm:cxn modelId="{3F6C8836-E132-4102-9634-602CD10E398C}" type="presParOf" srcId="{51394831-A7D7-4658-9B20-EC6DD5EDC4B1}" destId="{1117BE21-A190-4B48-8233-A976D216EE23}" srcOrd="0" destOrd="0" presId="urn:microsoft.com/office/officeart/2005/8/layout/lProcess2"/>
    <dgm:cxn modelId="{65B65668-46CC-40F3-9724-6325DB977F7C}" type="presParOf" srcId="{1117BE21-A190-4B48-8233-A976D216EE23}" destId="{5D414BC5-7DAB-420F-8477-A8B0C6B58166}" srcOrd="0" destOrd="0" presId="urn:microsoft.com/office/officeart/2005/8/layout/lProcess2"/>
    <dgm:cxn modelId="{8F7E2268-0F8C-4366-84FA-08A6861C4595}" type="presParOf" srcId="{1117BE21-A190-4B48-8233-A976D216EE23}" destId="{EC984B33-37D6-4F9D-B8C3-D335D5539803}" srcOrd="1" destOrd="0" presId="urn:microsoft.com/office/officeart/2005/8/layout/lProcess2"/>
    <dgm:cxn modelId="{1565383B-0C6C-40D6-A771-18D8670F131A}" type="presParOf" srcId="{1117BE21-A190-4B48-8233-A976D216EE23}" destId="{0C3DF3CE-D2A4-406F-98A9-27E113A00566}" srcOrd="2" destOrd="0" presId="urn:microsoft.com/office/officeart/2005/8/layout/lProcess2"/>
    <dgm:cxn modelId="{365EB13A-16A7-4F74-9A09-FB734DC6F5FE}" type="presParOf" srcId="{0527C8F4-7BA5-4739-9821-8692CBA17382}" destId="{8C8050DD-05D8-4FAD-9760-B3C614A4EF67}" srcOrd="5" destOrd="0" presId="urn:microsoft.com/office/officeart/2005/8/layout/lProcess2"/>
    <dgm:cxn modelId="{19B70069-9C3A-4F4A-A254-1C73D777624C}" type="presParOf" srcId="{0527C8F4-7BA5-4739-9821-8692CBA17382}" destId="{93FD0C46-488F-47E9-ABA2-5F0108DCAD2B}" srcOrd="6" destOrd="0" presId="urn:microsoft.com/office/officeart/2005/8/layout/lProcess2"/>
    <dgm:cxn modelId="{560AEEB1-2044-4F38-B1EA-0407929714D3}" type="presParOf" srcId="{93FD0C46-488F-47E9-ABA2-5F0108DCAD2B}" destId="{D0A47317-164A-4E5A-A246-43F507EBCCFB}" srcOrd="0" destOrd="0" presId="urn:microsoft.com/office/officeart/2005/8/layout/lProcess2"/>
    <dgm:cxn modelId="{4FF312CA-68C1-431C-A4A7-7C1CDD4A7514}" type="presParOf" srcId="{93FD0C46-488F-47E9-ABA2-5F0108DCAD2B}" destId="{60D29407-598B-4EC1-B275-9D331753415F}" srcOrd="1" destOrd="0" presId="urn:microsoft.com/office/officeart/2005/8/layout/lProcess2"/>
    <dgm:cxn modelId="{23293675-BF78-4B35-B46B-CEA4047F7792}" type="presParOf" srcId="{93FD0C46-488F-47E9-ABA2-5F0108DCAD2B}" destId="{ECA487A1-1281-4138-994C-AEADCDADA12F}" srcOrd="2" destOrd="0" presId="urn:microsoft.com/office/officeart/2005/8/layout/lProcess2"/>
    <dgm:cxn modelId="{1118838C-F3BC-474D-A2FE-BCFA494CD111}" type="presParOf" srcId="{ECA487A1-1281-4138-994C-AEADCDADA12F}" destId="{C09B76F4-3377-479E-9E33-A0FBA1143556}" srcOrd="0" destOrd="0" presId="urn:microsoft.com/office/officeart/2005/8/layout/lProcess2"/>
    <dgm:cxn modelId="{63AED948-0008-425A-AA0F-C2B72E26F8F7}" type="presParOf" srcId="{C09B76F4-3377-479E-9E33-A0FBA1143556}" destId="{E5030A88-5E0E-4686-A10D-69298A432007}" srcOrd="0" destOrd="0" presId="urn:microsoft.com/office/officeart/2005/8/layout/lProcess2"/>
    <dgm:cxn modelId="{E8387C0F-D8C3-450A-AD12-B5895E24BFDF}" type="presParOf" srcId="{C09B76F4-3377-479E-9E33-A0FBA1143556}" destId="{EF64A3A0-96C6-4473-BAD8-6E7F8A7BD4B7}" srcOrd="1" destOrd="0" presId="urn:microsoft.com/office/officeart/2005/8/layout/lProcess2"/>
    <dgm:cxn modelId="{8B1FA219-9F63-447B-9BAF-2DEC062B529D}" type="presParOf" srcId="{C09B76F4-3377-479E-9E33-A0FBA1143556}" destId="{44778D93-BA5F-4A98-A161-26A8F7E4FD54}" srcOrd="2" destOrd="0" presId="urn:microsoft.com/office/officeart/2005/8/layout/lProcess2"/>
    <dgm:cxn modelId="{1F159A13-9F14-47E8-BA7E-D4A252EC7200}" type="presParOf" srcId="{0527C8F4-7BA5-4739-9821-8692CBA17382}" destId="{64E044AE-917B-4146-A12E-1B65966F7CF0}" srcOrd="7" destOrd="0" presId="urn:microsoft.com/office/officeart/2005/8/layout/lProcess2"/>
    <dgm:cxn modelId="{E6915939-3858-4E61-8636-0E83EBEA7D50}" type="presParOf" srcId="{0527C8F4-7BA5-4739-9821-8692CBA17382}" destId="{765FADD7-F4E5-45CC-8602-D975DDF9E4C8}" srcOrd="8" destOrd="0" presId="urn:microsoft.com/office/officeart/2005/8/layout/lProcess2"/>
    <dgm:cxn modelId="{5F8B9D4F-E5DB-4510-B62C-D743332997A0}" type="presParOf" srcId="{765FADD7-F4E5-45CC-8602-D975DDF9E4C8}" destId="{41BBC4AF-EA62-459E-8E44-7714A5B92D25}" srcOrd="0" destOrd="0" presId="urn:microsoft.com/office/officeart/2005/8/layout/lProcess2"/>
    <dgm:cxn modelId="{85455CEC-67CB-41CB-A6FE-67E3AFA82EFA}" type="presParOf" srcId="{765FADD7-F4E5-45CC-8602-D975DDF9E4C8}" destId="{A47F1145-DD46-45A4-804E-D6F53AA457DF}" srcOrd="1" destOrd="0" presId="urn:microsoft.com/office/officeart/2005/8/layout/lProcess2"/>
    <dgm:cxn modelId="{59802D4E-3B80-4F64-B846-4A0B5EC2F720}" type="presParOf" srcId="{765FADD7-F4E5-45CC-8602-D975DDF9E4C8}" destId="{E56E3B3D-1125-4B30-8422-AE6C8DEE777C}" srcOrd="2" destOrd="0" presId="urn:microsoft.com/office/officeart/2005/8/layout/lProcess2"/>
    <dgm:cxn modelId="{291D9E42-0808-4C37-9DAF-15FE51C0AAD3}" type="presParOf" srcId="{E56E3B3D-1125-4B30-8422-AE6C8DEE777C}" destId="{B188478B-366B-436F-8BF3-90277D6D4D75}" srcOrd="0" destOrd="0" presId="urn:microsoft.com/office/officeart/2005/8/layout/lProcess2"/>
    <dgm:cxn modelId="{BAD41A45-E43B-40EA-97F3-47378170BDFB}" type="presParOf" srcId="{B188478B-366B-436F-8BF3-90277D6D4D75}" destId="{597F5431-52F4-4D09-BCCB-F38C90BB57C7}" srcOrd="0" destOrd="0" presId="urn:microsoft.com/office/officeart/2005/8/layout/lProcess2"/>
    <dgm:cxn modelId="{F654A2C2-4C48-4F08-86AA-A7FDA96ACB0F}" type="presParOf" srcId="{B188478B-366B-436F-8BF3-90277D6D4D75}" destId="{F93947CE-D8E6-4805-B259-37C25F2ACD82}" srcOrd="1" destOrd="0" presId="urn:microsoft.com/office/officeart/2005/8/layout/lProcess2"/>
    <dgm:cxn modelId="{033BF6C7-9628-427E-BD63-66B5A2EDC2FF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21920" rIns="16256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4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21920" rIns="16256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4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Tysk I+ II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3909-1F64-4CD5-B36E-0203FF092726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BACB-F212-479E-BE44-A4082A40E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3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79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24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53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09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10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949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78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72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12184819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3392" y="476672"/>
            <a:ext cx="1104122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623392" y="1700808"/>
            <a:ext cx="11041227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416481" y="5907772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12.12.2018</a:t>
            </a:fld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957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875368" y="1400176"/>
            <a:ext cx="10316633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17838" y="1967167"/>
            <a:ext cx="6525749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17838" y="2482417"/>
            <a:ext cx="6528725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594281" y="932201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12.12.2018</a:t>
            </a:fld>
            <a:endParaRPr lang="nb-NO" sz="1200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7180" y="1247775"/>
            <a:ext cx="12213936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1289052" y="1247775"/>
            <a:ext cx="10356849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294799" y="796427"/>
            <a:ext cx="6109288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42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3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3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8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1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4A167A-1697-4822-883D-7D3CEB6C573B}" type="datetimeFigureOut">
              <a:rPr lang="nb-NO" smtClean="0"/>
              <a:t>12.12.2018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tdanning.no/" TargetMode="External"/><Relationship Id="rId2" Type="http://schemas.openxmlformats.org/officeDocument/2006/relationships/hyperlink" Target="https://www.samordnaopptak.no/info/opptak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89008" y="4807666"/>
            <a:ext cx="7795491" cy="2050333"/>
          </a:xfrm>
        </p:spPr>
        <p:txBody>
          <a:bodyPr>
            <a:normAutofit/>
          </a:bodyPr>
          <a:lstStyle/>
          <a:p>
            <a:r>
              <a:rPr lang="nb-NO" b="1" dirty="0" smtClean="0"/>
              <a:t>FAGVALG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b="1" dirty="0"/>
              <a:t>Studiespesialisering – </a:t>
            </a:r>
            <a:r>
              <a:rPr lang="nb-NO" sz="3600" b="1" dirty="0" smtClean="0"/>
              <a:t>fellesfag og VALGFRIE programfag</a:t>
            </a:r>
            <a:endParaRPr lang="nb-NO" sz="3600" b="1" dirty="0"/>
          </a:p>
        </p:txBody>
      </p: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5193691" y="2502100"/>
            <a:ext cx="1793631" cy="575072"/>
          </a:xfrm>
          <a:prstGeom prst="rect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en-US" sz="1050" dirty="0">
              <a:latin typeface="Franklin Gothic Book" pitchFamily="34" charset="0"/>
            </a:endParaRP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6992817" y="2502098"/>
            <a:ext cx="1845286" cy="582216"/>
          </a:xfrm>
          <a:prstGeom prst="rect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en-US" sz="1050" dirty="0">
              <a:latin typeface="Franklin Gothic Book" pitchFamily="34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5199186" y="3088381"/>
            <a:ext cx="1793631" cy="584592"/>
          </a:xfrm>
          <a:prstGeom prst="rect">
            <a:avLst/>
          </a:prstGeom>
          <a:solidFill>
            <a:srgbClr val="BAC5E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50">
                <a:latin typeface="Franklin Gothic Book" pitchFamily="34" charset="0"/>
                <a:cs typeface="Times New Roman" pitchFamily="18" charset="0"/>
              </a:rPr>
              <a:t>Fellesfag</a:t>
            </a:r>
            <a:endParaRPr lang="en-US" sz="1050">
              <a:latin typeface="Franklin Gothic Book" pitchFamily="34" charset="0"/>
            </a:endParaRP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6992817" y="3079551"/>
            <a:ext cx="1845286" cy="593422"/>
          </a:xfrm>
          <a:prstGeom prst="rect">
            <a:avLst/>
          </a:prstGeom>
          <a:solidFill>
            <a:srgbClr val="BAC5E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50">
                <a:latin typeface="Franklin Gothic Book" pitchFamily="34" charset="0"/>
                <a:cs typeface="Times New Roman" pitchFamily="18" charset="0"/>
              </a:rPr>
              <a:t>Fellesfag</a:t>
            </a:r>
            <a:endParaRPr lang="en-US" sz="1050">
              <a:latin typeface="Franklin Gothic Book" pitchFamily="34" charset="0"/>
            </a:endParaRP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3453914" y="2502099"/>
            <a:ext cx="1745273" cy="1170875"/>
          </a:xfrm>
          <a:prstGeom prst="rect">
            <a:avLst/>
          </a:prstGeom>
          <a:solidFill>
            <a:srgbClr val="BAC5E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Franklin Gothic Book" pitchFamily="34" charset="0"/>
              </a:rPr>
              <a:t>Fellesfag</a:t>
            </a:r>
            <a:endParaRPr lang="en-US" sz="1050" dirty="0">
              <a:latin typeface="Franklin Gothic Book" pitchFamily="34" charset="0"/>
            </a:endParaRPr>
          </a:p>
          <a:p>
            <a:pPr eaLnBrk="1" hangingPunct="1"/>
            <a:endParaRPr lang="en-US" sz="1350" dirty="0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4051791" y="2212777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350" b="1"/>
              <a:t>Vg1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5797064" y="2212777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350" b="1"/>
              <a:t>Vg2</a:t>
            </a: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7491781" y="2212777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350" b="1"/>
              <a:t>Vg3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112813" y="1700809"/>
            <a:ext cx="633156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nb-NO" sz="1350" b="1" dirty="0">
                <a:latin typeface="Arial" pitchFamily="34" charset="0"/>
              </a:rPr>
              <a:t/>
            </a:r>
            <a:br>
              <a:rPr lang="nb-NO" sz="1350" b="1" dirty="0">
                <a:latin typeface="Arial" pitchFamily="34" charset="0"/>
              </a:rPr>
            </a:br>
            <a:endParaRPr lang="nb-NO" sz="2400" dirty="0">
              <a:latin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60767" y="3962296"/>
            <a:ext cx="6462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nb-NO" sz="2400" dirty="0" smtClean="0"/>
          </a:p>
          <a:p>
            <a:pPr eaLnBrk="0" hangingPunct="0">
              <a:defRPr/>
            </a:pPr>
            <a:endParaRPr lang="nb-NO" sz="2400" dirty="0"/>
          </a:p>
          <a:p>
            <a:pPr eaLnBrk="0" hangingPunct="0">
              <a:defRPr/>
            </a:pPr>
            <a:r>
              <a:rPr lang="nb-NO" sz="2400" dirty="0" smtClean="0"/>
              <a:t>Studiespesialisering </a:t>
            </a:r>
            <a:r>
              <a:rPr lang="nb-NO" sz="2400" dirty="0"/>
              <a:t>med realfag (REA) eller språk/samfunnsfag/økonomi (SSØ) =</a:t>
            </a:r>
          </a:p>
          <a:p>
            <a:pPr eaLnBrk="0" hangingPunct="0">
              <a:defRPr/>
            </a:pPr>
            <a:endParaRPr lang="nb-NO" sz="2400" dirty="0"/>
          </a:p>
          <a:p>
            <a:pPr eaLnBrk="0" hangingPunct="0">
              <a:defRPr/>
            </a:pPr>
            <a:r>
              <a:rPr lang="nb-NO" sz="2400" b="1" dirty="0">
                <a:latin typeface="Arial" pitchFamily="34" charset="0"/>
              </a:rPr>
              <a:t>PROGRAMOMRÅDER PÅ VG2</a:t>
            </a:r>
            <a:br>
              <a:rPr lang="nb-NO" sz="2400" b="1" dirty="0">
                <a:latin typeface="Arial" pitchFamily="34" charset="0"/>
              </a:rPr>
            </a:br>
            <a:r>
              <a:rPr lang="nb-NO" sz="2400" b="1" dirty="0">
                <a:latin typeface="Arial" pitchFamily="34" charset="0"/>
              </a:rPr>
              <a:t/>
            </a:r>
            <a:br>
              <a:rPr lang="nb-NO" sz="2400" b="1" dirty="0">
                <a:latin typeface="Arial" pitchFamily="34" charset="0"/>
              </a:rPr>
            </a:br>
            <a:endParaRPr lang="nb-NO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670047"/>
            <a:ext cx="8839200" cy="3945906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VG2</a:t>
            </a:r>
          </a:p>
          <a:p>
            <a:pPr lvl="1"/>
            <a:r>
              <a:rPr lang="nb-NO" sz="2800" dirty="0"/>
              <a:t>Elevene må velge matematikk – 2P, R1 eller S1</a:t>
            </a:r>
          </a:p>
          <a:p>
            <a:pPr marL="128016" lvl="1" indent="0">
              <a:buNone/>
            </a:pPr>
            <a:endParaRPr lang="nb-NO" sz="2800" b="1" dirty="0" smtClean="0"/>
          </a:p>
          <a:p>
            <a:pPr lvl="1"/>
            <a:r>
              <a:rPr lang="nb-NO" sz="2800" dirty="0" smtClean="0"/>
              <a:t>Programområde: </a:t>
            </a:r>
          </a:p>
          <a:p>
            <a:pPr lvl="2"/>
            <a:r>
              <a:rPr lang="nb-NO" sz="2400" b="1" dirty="0" smtClean="0"/>
              <a:t>REALFAG</a:t>
            </a:r>
            <a:r>
              <a:rPr lang="nb-NO" sz="2400" dirty="0" smtClean="0"/>
              <a:t>  eller </a:t>
            </a:r>
            <a:r>
              <a:rPr lang="nb-NO" sz="2400" b="1" dirty="0" smtClean="0"/>
              <a:t>SSØ</a:t>
            </a:r>
            <a:r>
              <a:rPr lang="nb-NO" sz="2400" dirty="0" smtClean="0"/>
              <a:t> - SPRÅK, SAMFUNNSFAG OG ØKONOMI)</a:t>
            </a:r>
          </a:p>
          <a:p>
            <a:pPr lvl="2"/>
            <a:endParaRPr lang="nb-NO" sz="2800" dirty="0" smtClean="0"/>
          </a:p>
          <a:p>
            <a:pPr lvl="2"/>
            <a:r>
              <a:rPr lang="nb-NO" sz="2800" dirty="0" smtClean="0"/>
              <a:t>Elevene må velge 3 programfag. Minst 2 må være fra eget programområde. Disse to fagene må elevene fortsette med i Vg3 (fordypningsfag)</a:t>
            </a:r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VALG STUDSPES-ELEVER MÅ 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9232" y="107330"/>
            <a:ext cx="11041227" cy="1080120"/>
          </a:xfrm>
        </p:spPr>
        <p:txBody>
          <a:bodyPr/>
          <a:lstStyle/>
          <a:p>
            <a:pPr algn="ctr"/>
            <a:r>
              <a:rPr lang="nb-NO" b="1" dirty="0" smtClean="0"/>
              <a:t>Valg av 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0" y="414338"/>
            <a:ext cx="6108700" cy="773112"/>
          </a:xfrm>
        </p:spPr>
        <p:txBody>
          <a:bodyPr>
            <a:noAutofit/>
          </a:bodyPr>
          <a:lstStyle/>
          <a:p>
            <a:r>
              <a:rPr lang="nb-NO" sz="2400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211454"/>
              </p:ext>
            </p:extLst>
          </p:nvPr>
        </p:nvGraphicFramePr>
        <p:xfrm>
          <a:off x="2279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2207569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VG2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207569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VG3</a:t>
            </a:r>
          </a:p>
        </p:txBody>
      </p:sp>
    </p:spTree>
    <p:extLst>
      <p:ext uri="{BB962C8B-B14F-4D97-AF65-F5344CB8AC3E}">
        <p14:creationId xmlns:p14="http://schemas.microsoft.com/office/powerpoint/2010/main" val="9201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2378" y="1484785"/>
            <a:ext cx="7616070" cy="576064"/>
          </a:xfrm>
        </p:spPr>
        <p:txBody>
          <a:bodyPr/>
          <a:lstStyle/>
          <a:p>
            <a:pPr algn="ctr"/>
            <a:r>
              <a:rPr lang="nb-NO" sz="2400" b="1" dirty="0"/>
              <a:t>Valg av fag elever uten 2. fremmedspråk på ungdomsskolen</a:t>
            </a:r>
            <a:endParaRPr 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2378" y="2060849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714756"/>
              </p:ext>
            </p:extLst>
          </p:nvPr>
        </p:nvGraphicFramePr>
        <p:xfrm>
          <a:off x="2279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9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128" y="117567"/>
            <a:ext cx="9720072" cy="1006582"/>
          </a:xfrm>
        </p:spPr>
        <p:txBody>
          <a:bodyPr>
            <a:normAutofit/>
          </a:bodyPr>
          <a:lstStyle/>
          <a:p>
            <a:r>
              <a:rPr lang="nb-NO" sz="3000" dirty="0"/>
              <a:t>Studiespesialisering – </a:t>
            </a:r>
            <a:br>
              <a:rPr lang="nb-NO" sz="3000" dirty="0"/>
            </a:br>
            <a:r>
              <a:rPr lang="nb-NO" sz="2700" dirty="0"/>
              <a:t>fag på Edvard Munch</a:t>
            </a:r>
            <a:endParaRPr lang="nb-NO" sz="30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7646" y="1505699"/>
            <a:ext cx="39580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600" dirty="0">
                <a:solidFill>
                  <a:schemeClr val="accent2"/>
                </a:solidFill>
                <a:latin typeface="Franklin Gothic Book" pitchFamily="34" charset="0"/>
              </a:rPr>
              <a:t>	</a:t>
            </a:r>
            <a:r>
              <a:rPr lang="en-US" sz="2000" b="1" dirty="0" err="1" smtClean="0">
                <a:latin typeface="Franklin Gothic Book" pitchFamily="34" charset="0"/>
              </a:rPr>
              <a:t>Språk</a:t>
            </a:r>
            <a:r>
              <a:rPr lang="en-US" sz="2000" b="1" dirty="0" smtClean="0">
                <a:latin typeface="Franklin Gothic Book" pitchFamily="34" charset="0"/>
              </a:rPr>
              <a:t>, </a:t>
            </a:r>
            <a:r>
              <a:rPr lang="en-US" sz="2000" b="1" dirty="0" err="1">
                <a:latin typeface="Franklin Gothic Book" pitchFamily="34" charset="0"/>
              </a:rPr>
              <a:t>samfunnsfag</a:t>
            </a:r>
            <a:r>
              <a:rPr lang="en-US" sz="2000" b="1" dirty="0">
                <a:latin typeface="Franklin Gothic Book" pitchFamily="34" charset="0"/>
              </a:rPr>
              <a:t> og </a:t>
            </a:r>
            <a:r>
              <a:rPr lang="en-US" sz="2000" b="1" dirty="0" err="1">
                <a:latin typeface="Franklin Gothic Book" pitchFamily="34" charset="0"/>
              </a:rPr>
              <a:t>økonomi</a:t>
            </a:r>
            <a:endParaRPr lang="en-US" sz="2000" b="1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Engelsk programfag Vg1 og Vg2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n-NO" sz="2000" dirty="0">
                <a:latin typeface="Franklin Gothic Book" pitchFamily="34" charset="0"/>
              </a:rPr>
              <a:t>Språk </a:t>
            </a:r>
            <a:r>
              <a:rPr lang="nn-NO" sz="2000" dirty="0" smtClean="0">
                <a:latin typeface="Franklin Gothic Book" pitchFamily="34" charset="0"/>
              </a:rPr>
              <a:t>nivå 3 i Vg3 (tysk</a:t>
            </a:r>
            <a:r>
              <a:rPr lang="nn-NO" sz="2000" dirty="0">
                <a:latin typeface="Franklin Gothic Book" pitchFamily="34" charset="0"/>
              </a:rPr>
              <a:t>, fransk og spansk</a:t>
            </a:r>
            <a:r>
              <a:rPr lang="nn-NO" sz="2000" dirty="0" smtClean="0">
                <a:latin typeface="Franklin Gothic Book" pitchFamily="34" charset="0"/>
              </a:rPr>
              <a:t>)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Historie </a:t>
            </a:r>
            <a:r>
              <a:rPr lang="nb-NO" sz="2000" dirty="0">
                <a:latin typeface="Franklin Gothic Book" pitchFamily="34" charset="0"/>
              </a:rPr>
              <a:t>og </a:t>
            </a:r>
            <a:r>
              <a:rPr lang="nb-NO" sz="2000" dirty="0" smtClean="0">
                <a:latin typeface="Franklin Gothic Book" pitchFamily="34" charset="0"/>
              </a:rPr>
              <a:t>filosofi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SOSA og POME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Psykologi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Rettslære </a:t>
            </a:r>
            <a:r>
              <a:rPr lang="nb-NO" sz="2000" dirty="0" smtClean="0">
                <a:latin typeface="Franklin Gothic Book" pitchFamily="34" charset="0"/>
              </a:rPr>
              <a:t> </a:t>
            </a:r>
          </a:p>
          <a:p>
            <a:pPr marL="342900"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 smtClean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Samfunnsøkonomi 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Entreprenørskap og bedriftsutvikling </a:t>
            </a:r>
            <a:r>
              <a:rPr lang="nb-NO" sz="2000" dirty="0" smtClean="0">
                <a:latin typeface="Franklin Gothic Book" pitchFamily="34" charset="0"/>
              </a:rPr>
              <a:t>/næringslivsøk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Markedsføring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12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1200" i="1" dirty="0">
                <a:latin typeface="Franklin Gothic Book" pitchFamily="34" charset="0"/>
              </a:rPr>
              <a:t>Med forbehold om hvordan elevene </a:t>
            </a:r>
            <a:r>
              <a:rPr lang="nb-NO" sz="1200" i="1" dirty="0" smtClean="0">
                <a:latin typeface="Franklin Gothic Book" pitchFamily="34" charset="0"/>
              </a:rPr>
              <a:t>velger – fag blir ikke satt i gang om få elever velger det</a:t>
            </a:r>
            <a:endParaRPr lang="nb-NO" sz="1200" i="1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1350" b="1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76949" y="606830"/>
            <a:ext cx="3244337" cy="359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350" b="1" dirty="0"/>
              <a:t>	</a:t>
            </a:r>
            <a:r>
              <a:rPr lang="en-US" sz="2000" b="1" dirty="0" err="1">
                <a:latin typeface="Franklin Gothic Book" pitchFamily="34" charset="0"/>
              </a:rPr>
              <a:t>Realfag</a:t>
            </a: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dirty="0"/>
              <a:t>	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Biologi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Fysikk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Kjemi 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Teknologi og forskningslære - </a:t>
            </a:r>
            <a:r>
              <a:rPr lang="nb-NO" sz="2000" dirty="0" err="1" smtClean="0">
                <a:latin typeface="Franklin Gothic Book" pitchFamily="34" charset="0"/>
              </a:rPr>
              <a:t>ingeniørtekn</a:t>
            </a:r>
            <a:endParaRPr lang="nb-NO" sz="2000" dirty="0" smtClean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Teknologi og forskningslære – </a:t>
            </a:r>
            <a:r>
              <a:rPr lang="nb-NO" sz="2000" dirty="0" err="1" smtClean="0">
                <a:latin typeface="Franklin Gothic Book" pitchFamily="34" charset="0"/>
              </a:rPr>
              <a:t>mus.tekn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Matematikk S eller </a:t>
            </a:r>
            <a:r>
              <a:rPr lang="nb-NO" sz="2000" dirty="0" smtClean="0">
                <a:latin typeface="Franklin Gothic Book" pitchFamily="34" charset="0"/>
              </a:rPr>
              <a:t>R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Programmering og modellering ( 3 timer)</a:t>
            </a: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nb-NO" sz="1200" dirty="0">
                <a:latin typeface="Franklin Gothic Book" pitchFamily="34" charset="0"/>
              </a:rPr>
              <a:t/>
            </a:r>
            <a:br>
              <a:rPr lang="nb-NO" sz="1200" dirty="0">
                <a:latin typeface="Franklin Gothic Book" pitchFamily="34" charset="0"/>
              </a:rPr>
            </a:br>
            <a:endParaRPr lang="nb-NO" sz="135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sz="1350" b="1" dirty="0"/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sz="135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830492" y="522514"/>
            <a:ext cx="298512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Fag fra  andre programområder</a:t>
            </a:r>
          </a:p>
          <a:p>
            <a:r>
              <a:rPr lang="nn-NO" sz="2000" dirty="0"/>
              <a:t>Musikk, dans, drama</a:t>
            </a:r>
          </a:p>
          <a:p>
            <a:r>
              <a:rPr lang="nn-NO" sz="2000" dirty="0"/>
              <a:t>Teaterensemble</a:t>
            </a:r>
          </a:p>
          <a:p>
            <a:r>
              <a:rPr lang="nn-NO" sz="2000" dirty="0" err="1"/>
              <a:t>Breddeidrett</a:t>
            </a:r>
            <a:endParaRPr lang="nn-NO" sz="2000" dirty="0"/>
          </a:p>
          <a:p>
            <a:r>
              <a:rPr lang="nn-NO" sz="2000" dirty="0"/>
              <a:t>Foto og grafikk</a:t>
            </a:r>
          </a:p>
          <a:p>
            <a:r>
              <a:rPr lang="nn-NO" sz="2000" dirty="0"/>
              <a:t>Design og bærekraft</a:t>
            </a:r>
          </a:p>
          <a:p>
            <a:r>
              <a:rPr lang="nn-NO" sz="2000" dirty="0"/>
              <a:t>Kunst og </a:t>
            </a:r>
            <a:r>
              <a:rPr lang="nn-NO" sz="2000" dirty="0" err="1"/>
              <a:t>skapende</a:t>
            </a:r>
            <a:r>
              <a:rPr lang="nn-NO" sz="2000" dirty="0"/>
              <a:t> arbeid</a:t>
            </a:r>
          </a:p>
          <a:p>
            <a:r>
              <a:rPr lang="nn-NO" sz="2000" dirty="0"/>
              <a:t>Arkitektur og samfunn</a:t>
            </a:r>
          </a:p>
          <a:p>
            <a:endParaRPr lang="nb-NO" sz="135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19" y="4206595"/>
            <a:ext cx="2985128" cy="246992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492" y="4206594"/>
            <a:ext cx="2985128" cy="24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ctrTitle"/>
          </p:nvPr>
        </p:nvSpPr>
        <p:spPr>
          <a:xfrm>
            <a:off x="695400" y="440668"/>
            <a:ext cx="11161240" cy="864096"/>
          </a:xfrm>
        </p:spPr>
        <p:txBody>
          <a:bodyPr/>
          <a:lstStyle/>
          <a:p>
            <a:pPr algn="l"/>
            <a:r>
              <a:rPr lang="nb-NO" sz="4000" dirty="0" smtClean="0"/>
              <a:t>Eksempler på studier </a:t>
            </a:r>
            <a:r>
              <a:rPr lang="nb-NO" sz="4000" dirty="0"/>
              <a:t>med spesielle </a:t>
            </a:r>
            <a:r>
              <a:rPr lang="nb-NO" sz="4000" dirty="0" smtClean="0"/>
              <a:t>opptakskrav </a:t>
            </a:r>
            <a:r>
              <a:rPr lang="nb-NO" sz="4000" dirty="0"/>
              <a:t/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07368" y="1412776"/>
            <a:ext cx="6120680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Medisin, odontologi, farmasi, ernæring: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Fysikk 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2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Realfag</a:t>
            </a:r>
            <a:r>
              <a:rPr lang="nb-NO" sz="2000" b="1" dirty="0"/>
              <a:t>, natur- og miljøfag: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</a:t>
            </a:r>
            <a:r>
              <a:rPr lang="nb-NO" sz="2000" dirty="0" smtClean="0"/>
              <a:t>R1 + R2</a:t>
            </a:r>
            <a:endParaRPr lang="nb-NO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Ett realfag til over 2 år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Informatikkstudier: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og </a:t>
            </a:r>
            <a:r>
              <a:rPr lang="nb-NO" sz="2000" dirty="0" smtClean="0"/>
              <a:t>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dirty="0" smtClean="0"/>
              <a:t>NB. se </a:t>
            </a:r>
            <a:r>
              <a:rPr lang="nb-NO" sz="2000" b="1" i="1" dirty="0" smtClean="0"/>
              <a:t>samordnaopptak.no</a:t>
            </a:r>
            <a:r>
              <a:rPr lang="nb-NO" sz="2000" dirty="0" smtClean="0"/>
              <a:t> for mer info.</a:t>
            </a:r>
            <a:endParaRPr lang="nb-NO" sz="14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53205" y="1412776"/>
            <a:ext cx="7032104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Ingeniørstudier, teknologiske studier, </a:t>
            </a:r>
            <a:r>
              <a:rPr lang="nb-NO" sz="2000" b="1" dirty="0" smtClean="0">
                <a:solidFill>
                  <a:schemeClr val="tx2"/>
                </a:solidFill>
              </a:rPr>
              <a:t>arkitekturstudiet på NTNU: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R1+ R2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Fysikk 1</a:t>
            </a:r>
            <a:br>
              <a:rPr lang="nb-NO" sz="2000" dirty="0" smtClean="0"/>
            </a:br>
            <a:endParaRPr lang="nb-NO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Siviløkonom, matematisk finans, samfunnsøkonomisk analyse: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Veterinær: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</a:t>
            </a:r>
            <a:r>
              <a:rPr lang="nb-NO" sz="2000" dirty="0" smtClean="0"/>
              <a:t>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Lærerstudiet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b="1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Skoler med opptaksprøve</a:t>
            </a:r>
            <a:endParaRPr lang="nb-NO" sz="2000" b="1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 smtClean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086" y="5194345"/>
            <a:ext cx="221913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FREMMEDSPRÅK NIVÅ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4128" y="1645920"/>
            <a:ext cx="9720073" cy="4663440"/>
          </a:xfrm>
        </p:spPr>
        <p:txBody>
          <a:bodyPr>
            <a:noAutofit/>
          </a:bodyPr>
          <a:lstStyle/>
          <a:p>
            <a:r>
              <a:rPr lang="nb-NO" sz="2400" dirty="0" smtClean="0"/>
              <a:t>Elever som velger fremmedspråk Vg3, kan bruke dette som et fordypningsfag dersom de går på SSØ. Da er Nivå3/et annet SSØ fag fra Vg2, til sammen en fordypning</a:t>
            </a:r>
          </a:p>
          <a:p>
            <a:pPr marL="0" indent="0">
              <a:buNone/>
            </a:pPr>
            <a:r>
              <a:rPr lang="nb-NO" sz="2400" dirty="0" smtClean="0"/>
              <a:t>Eks: Fremmedspråk nivå 3/psykologi 1</a:t>
            </a:r>
          </a:p>
          <a:p>
            <a:pPr marL="0" indent="0">
              <a:buNone/>
            </a:pPr>
            <a:r>
              <a:rPr lang="nb-NO" sz="2400" dirty="0" smtClean="0"/>
              <a:t>Fremmedspråk nivå 3/ entreprenørskap 1</a:t>
            </a:r>
            <a:endParaRPr lang="nb-NO" sz="2400" dirty="0"/>
          </a:p>
          <a:p>
            <a:r>
              <a:rPr lang="nb-NO" sz="2400" dirty="0" smtClean="0"/>
              <a:t>Spansk</a:t>
            </a:r>
          </a:p>
          <a:p>
            <a:r>
              <a:rPr lang="nb-NO" sz="2400" dirty="0" smtClean="0"/>
              <a:t>Frank</a:t>
            </a:r>
          </a:p>
          <a:p>
            <a:r>
              <a:rPr lang="nb-NO" sz="2400" dirty="0" smtClean="0"/>
              <a:t>Tysk</a:t>
            </a:r>
            <a:endParaRPr lang="nb-NO" sz="2400" dirty="0"/>
          </a:p>
          <a:p>
            <a:endParaRPr lang="nb-NO" sz="2400" dirty="0" smtClean="0"/>
          </a:p>
          <a:p>
            <a:r>
              <a:rPr lang="nb-NO" sz="2400" dirty="0" smtClean="0"/>
              <a:t>NB: Nivå 3 settes i gang om nok elever velger det 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302" y="2743093"/>
            <a:ext cx="2981202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89008" y="4807666"/>
            <a:ext cx="7795491" cy="2050333"/>
          </a:xfrm>
        </p:spPr>
        <p:txBody>
          <a:bodyPr>
            <a:normAutofit/>
          </a:bodyPr>
          <a:lstStyle/>
          <a:p>
            <a:r>
              <a:rPr lang="nb-NO" b="1" dirty="0" smtClean="0"/>
              <a:t>FAGVALG- kunst, design og arkitektur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8715169" cy="868734"/>
          </a:xfrm>
        </p:spPr>
        <p:txBody>
          <a:bodyPr/>
          <a:lstStyle/>
          <a:p>
            <a:r>
              <a:rPr lang="nb-NO" sz="4000" dirty="0" smtClean="0"/>
              <a:t>UTDANNINGSPROGRAMMET KUNST, DESIGN OG ARKITEKTUR</a:t>
            </a:r>
            <a:endParaRPr lang="nb-NO" sz="4000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885206" y="4796672"/>
            <a:ext cx="2526323" cy="9000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423664" y="4796672"/>
            <a:ext cx="2458915" cy="10806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00247" y="5696748"/>
            <a:ext cx="2526323" cy="651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  <a:endParaRPr lang="nb-NO" sz="2400" b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92185" y="4802984"/>
            <a:ext cx="2380886" cy="65212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34155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Vg1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761894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Vg2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8286751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Vg3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423664" y="5877271"/>
            <a:ext cx="2458915" cy="4729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492209" y="5455108"/>
            <a:ext cx="2392973" cy="89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09006" y="2063931"/>
            <a:ext cx="11207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Fellesfag</a:t>
            </a:r>
            <a:r>
              <a:rPr lang="nb-NO" sz="2800" dirty="0" smtClean="0"/>
              <a:t>: Fag alle elever må ha</a:t>
            </a:r>
          </a:p>
          <a:p>
            <a:r>
              <a:rPr lang="nb-NO" sz="2800" b="1" dirty="0" smtClean="0"/>
              <a:t>Felles programfag: </a:t>
            </a:r>
            <a:r>
              <a:rPr lang="nb-NO" sz="2800" dirty="0" smtClean="0"/>
              <a:t>Programfag alle elever må ha – 10 timer hvert år (Fagene </a:t>
            </a:r>
            <a:r>
              <a:rPr lang="nb-NO" sz="2800" i="1" dirty="0" smtClean="0"/>
              <a:t>Kunst og visuelle virkemidler </a:t>
            </a:r>
            <a:r>
              <a:rPr lang="nb-NO" sz="2800" dirty="0" smtClean="0"/>
              <a:t>og </a:t>
            </a:r>
            <a:r>
              <a:rPr lang="nb-NO" sz="2800" i="1" dirty="0" smtClean="0"/>
              <a:t>Design og arkitektur</a:t>
            </a:r>
          </a:p>
          <a:p>
            <a:r>
              <a:rPr lang="nb-NO" sz="2800" b="1" dirty="0" smtClean="0"/>
              <a:t>Valgfrie programfag</a:t>
            </a:r>
            <a:r>
              <a:rPr lang="nb-NO" sz="2800" dirty="0" smtClean="0"/>
              <a:t>: Programfag elevene kan velge enten fra eget programområde eller fra andre studieforberedende programmer</a:t>
            </a:r>
          </a:p>
        </p:txBody>
      </p:sp>
    </p:spTree>
    <p:extLst>
      <p:ext uri="{BB962C8B-B14F-4D97-AF65-F5344CB8AC3E}">
        <p14:creationId xmlns:p14="http://schemas.microsoft.com/office/powerpoint/2010/main" val="19482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/>
      <p:bldP spid="42" grpId="0" build="allAtOnce"/>
      <p:bldP spid="43" grpId="0" build="allAtOnce"/>
      <p:bldP spid="37" grpId="0" build="allAtOnce" animBg="1"/>
      <p:bldP spid="3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670047"/>
            <a:ext cx="8839200" cy="3945906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VG2</a:t>
            </a:r>
            <a:endParaRPr lang="nb-NO" sz="2800" dirty="0" smtClean="0"/>
          </a:p>
          <a:p>
            <a:pPr lvl="2"/>
            <a:r>
              <a:rPr lang="nb-NO" sz="2800" dirty="0"/>
              <a:t>Matematikk – 2P, R1 eller </a:t>
            </a:r>
            <a:r>
              <a:rPr lang="nb-NO" sz="2800" dirty="0" smtClean="0"/>
              <a:t>S1</a:t>
            </a:r>
          </a:p>
          <a:p>
            <a:pPr lvl="2"/>
            <a:r>
              <a:rPr lang="nb-NO" sz="2800" dirty="0" smtClean="0"/>
              <a:t>Ett valgfritt programfag enten fra eget programområde eller fra andre studieforberedende programmer (blokk 2)</a:t>
            </a:r>
            <a:br>
              <a:rPr lang="nb-NO" sz="2800" dirty="0" smtClean="0"/>
            </a:br>
            <a:endParaRPr lang="nb-NO" sz="2800" dirty="0" smtClean="0"/>
          </a:p>
          <a:p>
            <a:pPr marL="310896" lvl="2" indent="0">
              <a:buNone/>
            </a:pPr>
            <a:r>
              <a:rPr lang="nb-NO" sz="2800" b="1" dirty="0" smtClean="0"/>
              <a:t>VALG </a:t>
            </a:r>
            <a:r>
              <a:rPr lang="nb-NO" sz="2800" b="1" dirty="0"/>
              <a:t>FØR </a:t>
            </a:r>
            <a:r>
              <a:rPr lang="nb-NO" sz="2800" b="1" dirty="0" smtClean="0"/>
              <a:t>VG3</a:t>
            </a:r>
            <a:endParaRPr lang="nb-NO" sz="2800" b="1" dirty="0"/>
          </a:p>
          <a:p>
            <a:pPr lvl="2"/>
            <a:r>
              <a:rPr lang="nb-NO" sz="2800" dirty="0" smtClean="0"/>
              <a:t>To valgfrie </a:t>
            </a:r>
            <a:r>
              <a:rPr lang="nb-NO" sz="2800" dirty="0"/>
              <a:t>programfag enten fra eget programområde eller fra andre studieforberedende </a:t>
            </a:r>
            <a:r>
              <a:rPr lang="nb-NO" sz="2800" dirty="0" smtClean="0"/>
              <a:t>programmer (blokk 1 og 3)</a:t>
            </a:r>
            <a:endParaRPr lang="nb-NO" sz="2800" dirty="0"/>
          </a:p>
          <a:p>
            <a:pPr lvl="2"/>
            <a:endParaRPr lang="nb-NO" sz="2800" dirty="0"/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VALG KDA-ELEVENE MÅ 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40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 TIL ELEVENE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241091"/>
              </p:ext>
            </p:extLst>
          </p:nvPr>
        </p:nvGraphicFramePr>
        <p:xfrm>
          <a:off x="623888" y="1700209"/>
          <a:ext cx="11041062" cy="470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403">
                  <a:extLst>
                    <a:ext uri="{9D8B030D-6E8A-4147-A177-3AD203B41FA5}">
                      <a16:colId xmlns:a16="http://schemas.microsoft.com/office/drawing/2014/main" val="802211905"/>
                    </a:ext>
                  </a:extLst>
                </a:gridCol>
                <a:gridCol w="7863659">
                  <a:extLst>
                    <a:ext uri="{9D8B030D-6E8A-4147-A177-3AD203B41FA5}">
                      <a16:colId xmlns:a16="http://schemas.microsoft.com/office/drawing/2014/main" val="2228396706"/>
                    </a:ext>
                  </a:extLst>
                </a:gridCol>
              </a:tblGrid>
              <a:tr h="75730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3418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FRA</a:t>
                      </a:r>
                      <a:r>
                        <a:rPr lang="nb-NO" baseline="0" dirty="0" smtClean="0"/>
                        <a:t> CA 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AVDELINGSLEDER OG RÅDGIVER HAR INFORMASJONSMØTER I KLASSENE</a:t>
                      </a:r>
                    </a:p>
                    <a:p>
                      <a:r>
                        <a:rPr lang="nb-NO" dirty="0" smtClean="0"/>
                        <a:t>RÅDGIVER TILBYR INDIVIDUELL VEILEDNING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96184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ONS 12.</a:t>
                      </a:r>
                      <a:r>
                        <a:rPr lang="nb-NO" baseline="0" dirty="0" smtClean="0"/>
                        <a:t> DESEMBER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FAGVALGSTORG MED INFORMASJON OM ULIKE</a:t>
                      </a:r>
                      <a:r>
                        <a:rPr lang="nb-NO" baseline="0" dirty="0" smtClean="0"/>
                        <a:t> FAG I MIDTTIMEN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22619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ONS 12. DESEMBER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INFORMASJONSMØTE</a:t>
                      </a:r>
                      <a:r>
                        <a:rPr lang="nb-NO" baseline="0" dirty="0" smtClean="0"/>
                        <a:t> FOR FORESATTE KLOKKA 17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347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DESEMBER OG JANUAR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SMAKEBITUNDERVISNING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smtClean="0"/>
                        <a:t>I MIDTTIMEN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7502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17. 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FRIST FOR Å VELGE FAG FOR NESTE ÅR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7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VALGFRIE PROGRAMFAG FRA KUNST, DESIGN OG ARKITEKTUR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Foto og </a:t>
            </a:r>
            <a:r>
              <a:rPr lang="nn-NO" dirty="0" smtClean="0"/>
              <a:t>grafikk 1 og 2</a:t>
            </a:r>
            <a:endParaRPr lang="nn-NO" dirty="0"/>
          </a:p>
          <a:p>
            <a:r>
              <a:rPr lang="nn-NO" dirty="0"/>
              <a:t>Design og bærekraft</a:t>
            </a:r>
          </a:p>
          <a:p>
            <a:r>
              <a:rPr lang="nn-NO" dirty="0"/>
              <a:t>Kunst og </a:t>
            </a:r>
            <a:r>
              <a:rPr lang="nn-NO" dirty="0" err="1"/>
              <a:t>skapende</a:t>
            </a:r>
            <a:r>
              <a:rPr lang="nn-NO" dirty="0"/>
              <a:t> arbeid</a:t>
            </a:r>
          </a:p>
          <a:p>
            <a:r>
              <a:rPr lang="nn-NO" dirty="0"/>
              <a:t>Arkitektur og samfunn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88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89008" y="4807666"/>
            <a:ext cx="7795491" cy="2050333"/>
          </a:xfrm>
        </p:spPr>
        <p:txBody>
          <a:bodyPr>
            <a:normAutofit/>
          </a:bodyPr>
          <a:lstStyle/>
          <a:p>
            <a:r>
              <a:rPr lang="nb-NO" b="1" dirty="0" smtClean="0"/>
              <a:t>FAGVALG- MUSIKK, DANS, DRAMA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8715169" cy="868734"/>
          </a:xfrm>
        </p:spPr>
        <p:txBody>
          <a:bodyPr/>
          <a:lstStyle/>
          <a:p>
            <a:r>
              <a:rPr lang="nb-NO" sz="4000" dirty="0" smtClean="0"/>
              <a:t>UTDANNINGSPROGRAMMET MUSIKK, DANS, DRAMA</a:t>
            </a:r>
            <a:endParaRPr lang="nb-NO" sz="4000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885206" y="4796672"/>
            <a:ext cx="2526323" cy="9000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423664" y="4796672"/>
            <a:ext cx="2458915" cy="10806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00247" y="5696748"/>
            <a:ext cx="2526323" cy="651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  <a:endParaRPr lang="nb-NO" sz="2400" b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92185" y="4802984"/>
            <a:ext cx="2380886" cy="65212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34155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Vg1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761894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Vg2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8286751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Vg3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423664" y="5877271"/>
            <a:ext cx="2458915" cy="4729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492209" y="5455108"/>
            <a:ext cx="2392973" cy="89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09006" y="2063931"/>
            <a:ext cx="11207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Fellesfag</a:t>
            </a:r>
            <a:r>
              <a:rPr lang="nb-NO" sz="2800" dirty="0" smtClean="0"/>
              <a:t>: Fag alle elever må ha</a:t>
            </a:r>
          </a:p>
          <a:p>
            <a:r>
              <a:rPr lang="nb-NO" sz="2800" b="1" dirty="0" smtClean="0"/>
              <a:t>Felles programfag: </a:t>
            </a:r>
            <a:r>
              <a:rPr lang="nb-NO" sz="2800" dirty="0" smtClean="0"/>
              <a:t>Programfag alle elever må ha – </a:t>
            </a:r>
            <a:endParaRPr lang="nb-NO" sz="2800" i="1" dirty="0" smtClean="0"/>
          </a:p>
          <a:p>
            <a:r>
              <a:rPr lang="nb-NO" sz="2800" b="1" dirty="0" smtClean="0"/>
              <a:t>Valgfrie programfag</a:t>
            </a:r>
            <a:r>
              <a:rPr lang="nb-NO" sz="2800" dirty="0" smtClean="0"/>
              <a:t>: Programfag elevene kan velge enten fra eget programområde eller fra andre studieforberedende programmer</a:t>
            </a:r>
          </a:p>
        </p:txBody>
      </p:sp>
    </p:spTree>
    <p:extLst>
      <p:ext uri="{BB962C8B-B14F-4D97-AF65-F5344CB8AC3E}">
        <p14:creationId xmlns:p14="http://schemas.microsoft.com/office/powerpoint/2010/main" val="3091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/>
      <p:bldP spid="42" grpId="0" build="allAtOnce"/>
      <p:bldP spid="43" grpId="0" build="allAtOnce"/>
      <p:bldP spid="37" grpId="0" build="allAtOnce" animBg="1"/>
      <p:bldP spid="3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670047"/>
            <a:ext cx="8839200" cy="3945906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VG2</a:t>
            </a:r>
            <a:endParaRPr lang="nb-NO" sz="2800" dirty="0" smtClean="0"/>
          </a:p>
          <a:p>
            <a:pPr lvl="2"/>
            <a:r>
              <a:rPr lang="nb-NO" sz="2800" dirty="0"/>
              <a:t>Matematikk – 2P, R1 eller </a:t>
            </a:r>
            <a:r>
              <a:rPr lang="nb-NO" sz="2800" dirty="0" smtClean="0"/>
              <a:t>S1</a:t>
            </a:r>
          </a:p>
          <a:p>
            <a:pPr lvl="2"/>
            <a:r>
              <a:rPr lang="nb-NO" sz="2800" dirty="0" smtClean="0"/>
              <a:t>Ett valgfritt programfag enten fra eget programområde (Musikk </a:t>
            </a:r>
            <a:r>
              <a:rPr lang="nb-NO" sz="2800" dirty="0" err="1" smtClean="0"/>
              <a:t>fordypnig</a:t>
            </a:r>
            <a:r>
              <a:rPr lang="nb-NO" sz="2800" dirty="0" smtClean="0"/>
              <a:t> 1, Scenisk dans fordypning 1) eller fra andre studieforberedende programmer</a:t>
            </a:r>
            <a:br>
              <a:rPr lang="nb-NO" sz="2800" dirty="0" smtClean="0"/>
            </a:br>
            <a:endParaRPr lang="nb-NO" sz="2800" dirty="0" smtClean="0"/>
          </a:p>
          <a:p>
            <a:pPr marL="310896" lvl="2" indent="0">
              <a:buNone/>
            </a:pPr>
            <a:r>
              <a:rPr lang="nb-NO" sz="2800" b="1" dirty="0" smtClean="0"/>
              <a:t>VALG </a:t>
            </a:r>
            <a:r>
              <a:rPr lang="nb-NO" sz="2800" b="1" dirty="0"/>
              <a:t>FØR </a:t>
            </a:r>
            <a:r>
              <a:rPr lang="nb-NO" sz="2800" b="1" dirty="0" smtClean="0"/>
              <a:t>VG3</a:t>
            </a:r>
            <a:endParaRPr lang="nb-NO" sz="2800" b="1" dirty="0"/>
          </a:p>
          <a:p>
            <a:pPr lvl="2"/>
            <a:r>
              <a:rPr lang="nb-NO" sz="2800" dirty="0" smtClean="0"/>
              <a:t>Ett valgfritt programfag </a:t>
            </a:r>
            <a:r>
              <a:rPr lang="nb-NO" sz="2800" dirty="0"/>
              <a:t>enten fra eget programområde eller fra andre studieforberedende </a:t>
            </a:r>
            <a:r>
              <a:rPr lang="nb-NO" sz="2800" dirty="0" smtClean="0"/>
              <a:t>programmer (blokk 1)</a:t>
            </a:r>
            <a:endParaRPr lang="nb-NO" sz="2800" dirty="0"/>
          </a:p>
          <a:p>
            <a:pPr lvl="2"/>
            <a:endParaRPr lang="nb-NO" sz="2800" dirty="0"/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VALG MDD-ELEVENE MÅ 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VALGFRIE PROGRAMFAG FRA MUSIKK, DANS, DRAMA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Vg2: Musikk fordypning 1/ Scenisk dans fordypning 1</a:t>
            </a:r>
          </a:p>
          <a:p>
            <a:r>
              <a:rPr lang="nb-NO" dirty="0" smtClean="0"/>
              <a:t>Vg3: Musikk fordypning 2/ Scenisk dans fordypning 2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Teaterensemble</a:t>
            </a:r>
          </a:p>
          <a:p>
            <a:pPr marL="0" indent="0">
              <a:buNone/>
            </a:pPr>
            <a:r>
              <a:rPr lang="nb-NO" dirty="0" smtClean="0"/>
              <a:t>Teknologi og forskningslære med musikkteknologi – samarbeid med UiO og NTNU</a:t>
            </a:r>
          </a:p>
          <a:p>
            <a:pPr marL="0" indent="0">
              <a:buNone/>
            </a:pPr>
            <a:r>
              <a:rPr lang="nb-NO" dirty="0" smtClean="0"/>
              <a:t>Musikk, dans, drama – for studiespesialisering og KDA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err="1" smtClean="0"/>
              <a:t>Evt</a:t>
            </a:r>
            <a:r>
              <a:rPr lang="nb-NO" dirty="0" smtClean="0"/>
              <a:t> mulig å ta programfag fra studiespesialisering eller kunst, design og arkitektur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35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441054" y="4807667"/>
            <a:ext cx="7795491" cy="2050333"/>
          </a:xfrm>
        </p:spPr>
        <p:txBody>
          <a:bodyPr>
            <a:normAutofit/>
          </a:bodyPr>
          <a:lstStyle/>
          <a:p>
            <a:r>
              <a:rPr lang="nb-NO" dirty="0"/>
              <a:t>VIDERE </a:t>
            </a:r>
            <a:r>
              <a:rPr lang="nb-NO" dirty="0" smtClean="0"/>
              <a:t>STUDIER – INFORMASJON V/ RÅDGIVER</a:t>
            </a:r>
            <a:r>
              <a:rPr lang="nb-NO" dirty="0"/>
              <a:t/>
            </a:r>
            <a:br>
              <a:rPr lang="nb-NO" dirty="0"/>
            </a:br>
            <a:r>
              <a:rPr lang="nb-NO" sz="2800" dirty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Generell studiekompetanse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nb-NO" sz="2800" dirty="0"/>
              <a:t>Eleven må fullføre og bestå alle fag </a:t>
            </a:r>
            <a:r>
              <a:rPr lang="nb-NO" sz="2800" dirty="0" smtClean="0"/>
              <a:t>(min </a:t>
            </a:r>
            <a:r>
              <a:rPr lang="nb-NO" sz="2800" dirty="0"/>
              <a:t>kar 2</a:t>
            </a:r>
            <a:r>
              <a:rPr lang="nb-NO" sz="2800" dirty="0" smtClean="0"/>
              <a:t>) og få vitnemål fra et studieforberedende utdanningsprogram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Mer enn 90 % av studiene krever bare</a:t>
            </a:r>
          </a:p>
          <a:p>
            <a:pPr marL="0" indent="0">
              <a:buNone/>
            </a:pPr>
            <a:r>
              <a:rPr lang="nb-NO" sz="2800" dirty="0"/>
              <a:t>generell studiekompetanse.</a:t>
            </a:r>
          </a:p>
          <a:p>
            <a:pPr marL="285750" indent="-285750"/>
            <a:endParaRPr lang="nb-NO" sz="2800" dirty="0"/>
          </a:p>
          <a:p>
            <a:pPr indent="0">
              <a:lnSpc>
                <a:spcPct val="120000"/>
              </a:lnSpc>
              <a:buSzPct val="100000"/>
              <a:buNone/>
            </a:pPr>
            <a:r>
              <a:rPr lang="nb-NO" sz="2800" dirty="0"/>
              <a:t/>
            </a:r>
            <a:br>
              <a:rPr lang="nb-NO" sz="2800" dirty="0"/>
            </a:br>
            <a:endParaRPr lang="nb-NO" sz="800" dirty="0"/>
          </a:p>
        </p:txBody>
      </p:sp>
      <p:sp>
        <p:nvSpPr>
          <p:cNvPr id="9" name="Rektangel 8"/>
          <p:cNvSpPr/>
          <p:nvPr/>
        </p:nvSpPr>
        <p:spPr>
          <a:xfrm>
            <a:off x="7159397" y="2313644"/>
            <a:ext cx="2931954" cy="327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Psykologi</a:t>
            </a:r>
          </a:p>
          <a:p>
            <a:pPr algn="ctr"/>
            <a:r>
              <a:rPr lang="nb-NO" dirty="0"/>
              <a:t>Juss</a:t>
            </a:r>
          </a:p>
          <a:p>
            <a:pPr algn="ctr"/>
            <a:r>
              <a:rPr lang="nb-NO" dirty="0"/>
              <a:t>Journalist</a:t>
            </a:r>
          </a:p>
          <a:p>
            <a:pPr algn="ctr"/>
            <a:r>
              <a:rPr lang="nb-NO" dirty="0"/>
              <a:t>Politi</a:t>
            </a:r>
          </a:p>
          <a:p>
            <a:pPr algn="ctr"/>
            <a:r>
              <a:rPr lang="nb-NO" dirty="0"/>
              <a:t>Barnevernspedagog</a:t>
            </a:r>
          </a:p>
          <a:p>
            <a:pPr algn="ctr"/>
            <a:r>
              <a:rPr lang="nb-NO" dirty="0"/>
              <a:t>Fysioterapi</a:t>
            </a:r>
          </a:p>
          <a:p>
            <a:pPr algn="ctr"/>
            <a:r>
              <a:rPr lang="nb-NO" dirty="0"/>
              <a:t>Statsvitenskap</a:t>
            </a:r>
          </a:p>
          <a:p>
            <a:pPr algn="ctr"/>
            <a:r>
              <a:rPr lang="nb-NO" dirty="0"/>
              <a:t>Sykepleie</a:t>
            </a:r>
          </a:p>
          <a:p>
            <a:pPr algn="ctr"/>
            <a:r>
              <a:rPr lang="nb-NO" dirty="0"/>
              <a:t>Arkeologi</a:t>
            </a:r>
          </a:p>
          <a:p>
            <a:pPr algn="ctr"/>
            <a:r>
              <a:rPr lang="nb-NO" dirty="0"/>
              <a:t>Lærer/adjunkt/lektor</a:t>
            </a:r>
          </a:p>
        </p:txBody>
      </p:sp>
    </p:spTree>
    <p:extLst>
      <p:ext uri="{BB962C8B-B14F-4D97-AF65-F5344CB8AC3E}">
        <p14:creationId xmlns:p14="http://schemas.microsoft.com/office/powerpoint/2010/main" val="33369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sz="4000" dirty="0"/>
              <a:t>Eksempler på studier med spesielle opptakskrav/KRAV TIL BESTEMTE FAG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5C5433-B30F-4DDB-A7A0-A4D104FC0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6BD7225-3617-4E17-84B5-07963209AA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65984" y="1635515"/>
            <a:ext cx="4745838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Medisin, odontologi, farmasi, ernæring: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Fysikk 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2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Realfag, natur- og miljøfag: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+ R2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Ett realfag til over 2 år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Informatikkstudier: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og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Ingeniørstudier, teknologiske studier, arkitektstudiet på NTNU: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R1+ R2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Fysikk 1</a:t>
            </a:r>
            <a:br>
              <a:rPr lang="nb-NO" sz="2000" dirty="0"/>
            </a:b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14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955118" y="1635515"/>
            <a:ext cx="7032104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Siviløkonom, matematisk finans, samfunnsøkonomisk analyse: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Veterinær: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2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b="1" dirty="0"/>
          </a:p>
          <a:p>
            <a:r>
              <a:rPr lang="nb-NO" sz="2000" b="1" dirty="0">
                <a:latin typeface="Tw Cen MT" panose="020B0602020104020603" pitchFamily="34" charset="0"/>
                <a:cs typeface="Arial" panose="020B0604020202020204" pitchFamily="34" charset="0"/>
              </a:rPr>
              <a:t>Grunnskolelærerutdanning og 5-årig lektorutdanning: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b-NO" sz="2000" dirty="0">
                <a:cs typeface="Arial" panose="020B0604020202020204" pitchFamily="34" charset="0"/>
              </a:rPr>
              <a:t>35 skolepoeng </a:t>
            </a:r>
          </a:p>
          <a:p>
            <a:r>
              <a:rPr lang="nn-NO" sz="2000" dirty="0">
                <a:cs typeface="Arial" panose="020B0604020202020204" pitchFamily="34" charset="0"/>
              </a:rPr>
              <a:t>• Minimum gjennomsnitt 3,0 i </a:t>
            </a:r>
            <a:r>
              <a:rPr lang="nn-NO" sz="2000" dirty="0" smtClean="0">
                <a:cs typeface="Arial" panose="020B0604020202020204" pitchFamily="34" charset="0"/>
              </a:rPr>
              <a:t>norsk (</a:t>
            </a:r>
            <a:r>
              <a:rPr lang="nn-NO" sz="2000" dirty="0">
                <a:cs typeface="Arial" panose="020B0604020202020204" pitchFamily="34" charset="0"/>
              </a:rPr>
              <a:t>hovedmål, sidemål, </a:t>
            </a:r>
            <a:r>
              <a:rPr lang="nn-NO" sz="2000" dirty="0" err="1">
                <a:cs typeface="Arial" panose="020B0604020202020204" pitchFamily="34" charset="0"/>
              </a:rPr>
              <a:t>muntlig</a:t>
            </a:r>
            <a:r>
              <a:rPr lang="nn-NO" sz="2000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cs typeface="Arial" panose="020B0604020202020204" pitchFamily="34" charset="0"/>
              </a:rPr>
              <a:t>Minimum gjennomsnitt 4,0 i fellesfaget </a:t>
            </a:r>
            <a:r>
              <a:rPr lang="nb-NO" sz="2000" dirty="0" smtClean="0">
                <a:cs typeface="Arial" panose="020B0604020202020204" pitchFamily="34" charset="0"/>
              </a:rPr>
              <a:t>matematikk - 1P </a:t>
            </a:r>
            <a:r>
              <a:rPr lang="nb-NO" sz="2000" dirty="0">
                <a:cs typeface="Arial" panose="020B0604020202020204" pitchFamily="34" charset="0"/>
              </a:rPr>
              <a:t>og 2 </a:t>
            </a:r>
            <a:r>
              <a:rPr lang="nb-NO" sz="2000" dirty="0" smtClean="0">
                <a:cs typeface="Arial" panose="020B0604020202020204" pitchFamily="34" charset="0"/>
              </a:rPr>
              <a:t>P </a:t>
            </a:r>
            <a:r>
              <a:rPr lang="nb-NO" sz="2000" dirty="0">
                <a:cs typeface="Arial" panose="020B0604020202020204" pitchFamily="34" charset="0"/>
              </a:rPr>
              <a:t>Tar </a:t>
            </a:r>
            <a:r>
              <a:rPr lang="nb-NO" sz="2000" dirty="0" smtClean="0">
                <a:cs typeface="Arial" panose="020B0604020202020204" pitchFamily="34" charset="0"/>
              </a:rPr>
              <a:t>man </a:t>
            </a:r>
            <a:r>
              <a:rPr lang="nb-NO" sz="2000" dirty="0">
                <a:cs typeface="Arial" panose="020B0604020202020204" pitchFamily="34" charset="0"/>
              </a:rPr>
              <a:t>S1 eller R1 trenger </a:t>
            </a:r>
            <a:r>
              <a:rPr lang="nb-NO" sz="2000" dirty="0" smtClean="0">
                <a:cs typeface="Arial" panose="020B0604020202020204" pitchFamily="34" charset="0"/>
              </a:rPr>
              <a:t>man </a:t>
            </a:r>
            <a:r>
              <a:rPr lang="nb-NO" sz="2000" dirty="0">
                <a:cs typeface="Arial" panose="020B0604020202020204" pitchFamily="34" charset="0"/>
              </a:rPr>
              <a:t>bare </a:t>
            </a:r>
            <a:r>
              <a:rPr lang="nb-NO" sz="2000" dirty="0" smtClean="0">
                <a:cs typeface="Arial" panose="020B0604020202020204" pitchFamily="34" charset="0"/>
              </a:rPr>
              <a:t/>
            </a:r>
            <a:br>
              <a:rPr lang="nb-NO" sz="2000" dirty="0" smtClean="0">
                <a:cs typeface="Arial" panose="020B0604020202020204" pitchFamily="34" charset="0"/>
              </a:rPr>
            </a:br>
            <a:r>
              <a:rPr lang="nb-NO" sz="2000" dirty="0" smtClean="0">
                <a:cs typeface="Arial" panose="020B0604020202020204" pitchFamily="34" charset="0"/>
              </a:rPr>
              <a:t>bestått</a:t>
            </a:r>
            <a:r>
              <a:rPr lang="nb-NO" sz="2000" dirty="0">
                <a:cs typeface="Arial" panose="020B0604020202020204" pitchFamily="34" charset="0"/>
              </a:rPr>
              <a:t> </a:t>
            </a:r>
            <a:r>
              <a:rPr lang="nb-NO" sz="2000" dirty="0" smtClean="0">
                <a:cs typeface="Arial" panose="020B0604020202020204" pitchFamily="34" charset="0"/>
              </a:rPr>
              <a:t>(2</a:t>
            </a:r>
            <a:r>
              <a:rPr lang="nb-NO" sz="2000" dirty="0"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b="1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086" y="5194345"/>
            <a:ext cx="221913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1742365" y="318051"/>
            <a:ext cx="8495731" cy="1881809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sz="36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4900" b="1">
                <a:latin typeface="Arial" panose="020B0604020202020204" pitchFamily="34" charset="0"/>
                <a:cs typeface="Arial" panose="020B0604020202020204" pitchFamily="34" charset="0"/>
              </a:rPr>
              <a:t>Forskjell på  førstegangsvitnemål og ordinært vitnemål?</a:t>
            </a:r>
            <a:r>
              <a:rPr lang="nb-NO" altLang="nb-NO" sz="49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49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4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>
          <a:xfrm>
            <a:off x="159026" y="1665028"/>
            <a:ext cx="11701670" cy="5004060"/>
          </a:xfrm>
        </p:spPr>
        <p:txBody>
          <a:bodyPr rtlCol="0">
            <a:normAutofit fontScale="25000" lnSpcReduction="20000"/>
          </a:bodyPr>
          <a:lstStyle/>
          <a:p>
            <a:pPr marL="34290" indent="0">
              <a:buNone/>
              <a:defRPr/>
            </a:pPr>
            <a:r>
              <a:rPr lang="nb-NO" altLang="nb-NO" b="1" u="sng" dirty="0"/>
              <a:t> </a:t>
            </a:r>
          </a:p>
          <a:p>
            <a:pPr marL="285750" indent="-285750"/>
            <a:endParaRPr lang="nb-NO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nb-NO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b-NO" sz="9600" b="1" dirty="0">
                <a:latin typeface="Arial" panose="020B0604020202020204" pitchFamily="34" charset="0"/>
                <a:cs typeface="Arial" panose="020B0604020202020204" pitchFamily="34" charset="0"/>
              </a:rPr>
              <a:t>førstegangsvitnemål </a:t>
            </a: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er et vitnemål du får hvis du har fullført og bestått videregående skole på normal tid, som vanligvis er 3 </a:t>
            </a:r>
            <a:r>
              <a:rPr 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br>
              <a:rPr 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Førstegangsvitnemålet </a:t>
            </a: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kan du bruke til du er 21 år. Det er som oftest lavere karakterkrav om du søker med førstegangsvitnemålet.</a:t>
            </a:r>
            <a:endParaRPr lang="nb-NO" alt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7160">
              <a:buNone/>
              <a:defRPr/>
            </a:pPr>
            <a:endParaRPr lang="nb-NO" altLang="nb-NO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7160">
              <a:buNone/>
              <a:defRPr/>
            </a:pPr>
            <a:r>
              <a:rPr lang="nb-NO" altLang="nb-NO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NB</a:t>
            </a:r>
            <a:r>
              <a:rPr lang="nb-NO" altLang="nb-NO" sz="96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Betyr 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nb-NO" altLang="nb-NO" sz="9600" b="1" dirty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 kan ta opp igjen fag etter du har gått ut av 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Vg3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for å komme i denne kvoten. Du kan heller ikke ta tilleggsfag etter 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at du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er ferdig med 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vgs.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om du 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. eks skulle 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trenge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mer realfag</a:t>
            </a:r>
            <a: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b-NO" altLang="nb-NO" sz="9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Ordinært </a:t>
            </a:r>
            <a:r>
              <a:rPr lang="nb-NO" altLang="nb-NO" sz="9600" b="1" dirty="0">
                <a:latin typeface="Arial" panose="020B0604020202020204" pitchFamily="34" charset="0"/>
                <a:cs typeface="Arial" panose="020B0604020202020204" pitchFamily="34" charset="0"/>
              </a:rPr>
              <a:t>vitnemål </a:t>
            </a:r>
            <a:r>
              <a:rPr lang="nb-NO" altLang="nb-NO" sz="9600" dirty="0">
                <a:latin typeface="Arial" panose="020B0604020202020204" pitchFamily="34" charset="0"/>
                <a:cs typeface="Arial" panose="020B0604020202020204" pitchFamily="34" charset="0"/>
              </a:rPr>
              <a:t>er for alle over 21 år eller under som har tatt opp fag etter at de er ferdige på videregående skole.</a:t>
            </a:r>
          </a:p>
          <a:p>
            <a:pPr marL="0" indent="0">
              <a:buNone/>
              <a:defRPr/>
            </a:pPr>
            <a:endParaRPr lang="nb-NO" alt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b-NO" alt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b-NO" altLang="nb-NO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7160">
              <a:buNone/>
              <a:defRPr/>
            </a:pPr>
            <a:r>
              <a:rPr lang="nb-NO" altLang="nb-NO" sz="7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altLang="nb-NO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7160">
              <a:defRPr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21228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7953" y="425303"/>
            <a:ext cx="11100391" cy="1006548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Hva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får elevene</a:t>
            </a: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 av informasjon og veiledning OM VIDERE STUDIER?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31852"/>
            <a:ext cx="10515600" cy="5081491"/>
          </a:xfrm>
        </p:spPr>
        <p:txBody>
          <a:bodyPr>
            <a:normAutofit/>
          </a:bodyPr>
          <a:lstStyle/>
          <a:p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b="1" dirty="0" err="1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timer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informasjon og veiledning med rådgiver i klassen</a:t>
            </a:r>
          </a:p>
          <a:p>
            <a:r>
              <a:rPr lang="nb-NO" b="1" dirty="0" err="1">
                <a:latin typeface="Arial" panose="020B0604020202020204" pitchFamily="34" charset="0"/>
                <a:cs typeface="Arial" panose="020B0604020202020204" pitchFamily="34" charset="0"/>
              </a:rPr>
              <a:t>Fagvalgstorg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12. desember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2018 kl.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11 – 13, kl. 17 – 18</a:t>
            </a:r>
          </a:p>
          <a:p>
            <a:r>
              <a:rPr lang="nb-NO" b="1" dirty="0" err="1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timer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informasjon og veiledning med rådgiver i klassen, besøk av «Universitetsturneen», Utdanningsmessa for høyere studier i Oslo spektrum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Vg3: 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timer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informasjon og veiledning i klassen med rådgiver, «Universitetsturneen», Utdanningsmessa for høyere studier i Oslo spektrum, Åpen dag på høgskoler og universitet, kurs for hvordan man søker høgskoler og universiteter</a:t>
            </a:r>
          </a:p>
          <a:p>
            <a:r>
              <a:rPr lang="nb-NO" b="1" dirty="0" err="1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 in – timer: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Onsdager i midttimen på rådgiverkontoret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Jobbskygging: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Muligheter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 å være på en bedrift, studiested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371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 LIGGER PÅ HJEMMESIDEN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 fanen "Fagvalg"</a:t>
            </a:r>
          </a:p>
          <a:p>
            <a:r>
              <a:rPr lang="nb-NO" dirty="0" smtClean="0"/>
              <a:t>Blokkskjema</a:t>
            </a:r>
          </a:p>
          <a:p>
            <a:r>
              <a:rPr lang="nb-NO" dirty="0" smtClean="0"/>
              <a:t>Informasjon tilpasset hvert utdanningsprogram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8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73414-FD07-4E11-AC4A-6C58EA4B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 mer informasjon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gå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inn på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7475C4-FAA8-4C92-8F4B-F55B60639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F6394A-32F5-4C58-AA67-1A89532E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8004" y="2336799"/>
            <a:ext cx="5892073" cy="3951288"/>
          </a:xfrm>
        </p:spPr>
        <p:txBody>
          <a:bodyPr/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nb-NO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://www.samordnaopptak.no/info/opptak/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https://utdanning.no/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8700801-04E9-45F6-8F1D-6536E3FA67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102230" y="1961740"/>
            <a:ext cx="3973984" cy="2732113"/>
          </a:xfrm>
        </p:spPr>
      </p:pic>
      <p:pic>
        <p:nvPicPr>
          <p:cNvPr id="1028" name="Picture 4" descr="Bilderesultat for utdanning">
            <a:extLst>
              <a:ext uri="{FF2B5EF4-FFF2-40B4-BE49-F238E27FC236}">
                <a16:creationId xmlns:a16="http://schemas.microsoft.com/office/drawing/2014/main" id="{626658D4-6A36-45BD-9782-9CC85E6A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312443"/>
            <a:ext cx="2387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67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r="258" b="16095"/>
          <a:stretch/>
        </p:blipFill>
        <p:spPr>
          <a:xfrm>
            <a:off x="-22085" y="-12423"/>
            <a:ext cx="12214085" cy="687042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31305" y="4982816"/>
            <a:ext cx="7407965" cy="1676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smtClean="0"/>
              <a:t>LYKKE TIL MED VALGET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31170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begreper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FELLESFAG</a:t>
            </a:r>
            <a:r>
              <a:rPr lang="nb-NO" dirty="0" smtClean="0"/>
              <a:t>: Fag alle må ha</a:t>
            </a:r>
            <a:br>
              <a:rPr lang="nb-NO" dirty="0" smtClean="0"/>
            </a:br>
            <a:r>
              <a:rPr lang="nb-NO" dirty="0" smtClean="0"/>
              <a:t>Norsk, engelsk, matematikk, fremmedspråk, naturfag, samfunnsfag, geografi, historie, religion, kroppsøving (ikke MDD)</a:t>
            </a:r>
          </a:p>
          <a:p>
            <a:endParaRPr lang="nb-NO" dirty="0"/>
          </a:p>
          <a:p>
            <a:r>
              <a:rPr lang="nb-NO" b="1" dirty="0" smtClean="0"/>
              <a:t>FELLES PROGRRAMFAG</a:t>
            </a:r>
            <a:r>
              <a:rPr lang="nb-NO" dirty="0" smtClean="0"/>
              <a:t>: Fag som er obligatoriske på et bestemt utdanningsprogram/linje</a:t>
            </a:r>
          </a:p>
          <a:p>
            <a:r>
              <a:rPr lang="nb-NO" sz="2400" b="1" dirty="0">
                <a:solidFill>
                  <a:srgbClr val="FF0000"/>
                </a:solidFill>
              </a:rPr>
              <a:t>VALGFRIE PROGRAMFAG</a:t>
            </a:r>
            <a:r>
              <a:rPr lang="nb-NO" sz="2400" dirty="0">
                <a:solidFill>
                  <a:srgbClr val="FF0000"/>
                </a:solidFill>
              </a:rPr>
              <a:t>: Fag elevene velger selv på </a:t>
            </a:r>
            <a:r>
              <a:rPr lang="nb-NO" sz="2400" dirty="0" smtClean="0">
                <a:solidFill>
                  <a:srgbClr val="FF0000"/>
                </a:solidFill>
              </a:rPr>
              <a:t>utdanningsprogrammet – hvor mange timer varierer fra program til program</a:t>
            </a:r>
            <a:endParaRPr lang="nb-NO" sz="24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01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Matematikk – alle må velge matematikk i vg2 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/>
          </p:nvPr>
        </p:nvGraphicFramePr>
        <p:xfrm>
          <a:off x="623888" y="1700213"/>
          <a:ext cx="11041065" cy="698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2193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/>
                    </a:p>
                  </a:txBody>
                  <a:tcPr marL="176451" marR="176451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76451" marR="176451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569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247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176451" marR="176451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3000376" y="5300663"/>
            <a:ext cx="1223963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7" name="Rektangel 6"/>
          <p:cNvSpPr/>
          <p:nvPr/>
        </p:nvSpPr>
        <p:spPr>
          <a:xfrm>
            <a:off x="7977189" y="5373688"/>
            <a:ext cx="1368425" cy="86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1T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9" name="Rektangel 8"/>
          <p:cNvSpPr/>
          <p:nvPr/>
        </p:nvSpPr>
        <p:spPr>
          <a:xfrm>
            <a:off x="3033713" y="3873500"/>
            <a:ext cx="122396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2P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3 timer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329238" y="3873500"/>
            <a:ext cx="1295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977189" y="3898900"/>
            <a:ext cx="136842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329238" y="2276476"/>
            <a:ext cx="1295400" cy="9366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967663" y="2276476"/>
            <a:ext cx="137795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cxnSp>
        <p:nvCxnSpPr>
          <p:cNvPr id="16" name="Rett pil 15"/>
          <p:cNvCxnSpPr/>
          <p:nvPr/>
        </p:nvCxnSpPr>
        <p:spPr>
          <a:xfrm flipV="1">
            <a:off x="4265614" y="4813300"/>
            <a:ext cx="1406525" cy="88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 flipV="1">
            <a:off x="6240463" y="4813300"/>
            <a:ext cx="1727200" cy="9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4" idx="0"/>
          </p:cNvCxnSpPr>
          <p:nvPr/>
        </p:nvCxnSpPr>
        <p:spPr>
          <a:xfrm flipV="1">
            <a:off x="3611563" y="4813301"/>
            <a:ext cx="0" cy="48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>
            <a:stCxn id="10" idx="0"/>
          </p:cNvCxnSpPr>
          <p:nvPr/>
        </p:nvCxnSpPr>
        <p:spPr>
          <a:xfrm flipV="1">
            <a:off x="5976938" y="3213100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stCxn id="7" idx="0"/>
          </p:cNvCxnSpPr>
          <p:nvPr/>
        </p:nvCxnSpPr>
        <p:spPr>
          <a:xfrm flipH="1" flipV="1">
            <a:off x="8616950" y="4813300"/>
            <a:ext cx="44450" cy="5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 flipV="1">
            <a:off x="8616951" y="3213100"/>
            <a:ext cx="22225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7" idx="1"/>
          </p:cNvCxnSpPr>
          <p:nvPr/>
        </p:nvCxnSpPr>
        <p:spPr>
          <a:xfrm flipH="1" flipV="1">
            <a:off x="4257676" y="4508500"/>
            <a:ext cx="3719513" cy="12969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2135188" y="5300663"/>
            <a:ext cx="6477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vg1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135188" y="3895725"/>
            <a:ext cx="6477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2135188" y="2276476"/>
            <a:ext cx="647700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vg3</a:t>
            </a:r>
          </a:p>
        </p:txBody>
      </p:sp>
    </p:spTree>
    <p:extLst>
      <p:ext uri="{BB962C8B-B14F-4D97-AF65-F5344CB8AC3E}">
        <p14:creationId xmlns:p14="http://schemas.microsoft.com/office/powerpoint/2010/main" val="24234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/>
          <p:cNvSpPr>
            <a:spLocks noGrp="1"/>
          </p:cNvSpPr>
          <p:nvPr>
            <p:ph idx="1"/>
          </p:nvPr>
        </p:nvSpPr>
        <p:spPr>
          <a:xfrm>
            <a:off x="0" y="2285999"/>
            <a:ext cx="10744201" cy="41539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b="1" dirty="0"/>
              <a:t>OBLIGATORISK FREMMEDSPRÅK I VG3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FF0000"/>
                </a:solidFill>
              </a:rPr>
              <a:t>Elever som ikke har hatt 2. fremmedspråk på</a:t>
            </a:r>
            <a:br>
              <a:rPr lang="nb-NO" sz="2400" b="1" dirty="0">
                <a:solidFill>
                  <a:srgbClr val="FF0000"/>
                </a:solidFill>
              </a:rPr>
            </a:br>
            <a:r>
              <a:rPr lang="nb-NO" sz="2400" b="1" dirty="0">
                <a:solidFill>
                  <a:srgbClr val="FF0000"/>
                </a:solidFill>
              </a:rPr>
              <a:t>ungdomsskolen må ha 5 timer fremmedspråk i </a:t>
            </a:r>
            <a:r>
              <a:rPr lang="nb-NO" sz="2400" b="1" dirty="0" smtClean="0">
                <a:solidFill>
                  <a:srgbClr val="FF0000"/>
                </a:solidFill>
              </a:rPr>
              <a:t>Vg3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endParaRPr lang="nb-NO" sz="2400" dirty="0" smtClean="0">
              <a:solidFill>
                <a:srgbClr val="FF0000"/>
              </a:solidFill>
            </a:endParaRPr>
          </a:p>
          <a:p>
            <a:endParaRPr lang="nb-NO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 Dette </a:t>
            </a:r>
            <a:r>
              <a:rPr lang="nb-NO" sz="2400" dirty="0"/>
              <a:t>gjelder blant annet elever som har hatt fordypning i norsk, </a:t>
            </a:r>
            <a:br>
              <a:rPr lang="nb-NO" sz="2400" dirty="0"/>
            </a:br>
            <a:r>
              <a:rPr lang="nb-NO" sz="2400" dirty="0"/>
              <a:t>fordypning i engelsk eller arbeidslivsfag på ungdomsskolen</a:t>
            </a:r>
            <a:r>
              <a:rPr lang="nb-NO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Du må velge fremmedspråk 1+2 i blokk 1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    </a:t>
            </a:r>
          </a:p>
          <a:p>
            <a:pPr marL="0" indent="0">
              <a:buNone/>
            </a:pPr>
            <a:r>
              <a:rPr lang="nb-NO" sz="2400" dirty="0"/>
              <a:t>     Dette gjør at  valgmulighetene for noen elever i Vg3 blir </a:t>
            </a:r>
            <a:r>
              <a:rPr lang="nb-NO" sz="2400" dirty="0" smtClean="0"/>
              <a:t>begrenset.</a:t>
            </a:r>
            <a:endParaRPr lang="nb-NO" sz="2400" dirty="0"/>
          </a:p>
          <a:p>
            <a:pPr algn="l"/>
            <a:endParaRPr lang="nb-NO" sz="2100" dirty="0"/>
          </a:p>
        </p:txBody>
      </p:sp>
      <p:pic>
        <p:nvPicPr>
          <p:cNvPr id="1026" name="78F7A0FD-C838-487F-B70E-8029B19A4D4C" descr="26B4F3FF-F4B8-4773-B163-57E0AC0B596E@snoh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1" y="-31252"/>
            <a:ext cx="4396513" cy="30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4" y="2306"/>
            <a:ext cx="3226945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"/>
            <a:ext cx="4568541" cy="30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89008" y="4807666"/>
            <a:ext cx="7795491" cy="2050333"/>
          </a:xfrm>
        </p:spPr>
        <p:txBody>
          <a:bodyPr>
            <a:normAutofit/>
          </a:bodyPr>
          <a:lstStyle/>
          <a:p>
            <a:r>
              <a:rPr lang="nb-NO" b="1" dirty="0" smtClean="0"/>
              <a:t>FAGVALG- studiespesialisering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1986</TotalTime>
  <Words>928</Words>
  <Application>Microsoft Office PowerPoint</Application>
  <PresentationFormat>Widescreen</PresentationFormat>
  <Paragraphs>310</Paragraphs>
  <Slides>31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40" baseType="lpstr">
      <vt:lpstr>Arial</vt:lpstr>
      <vt:lpstr>Calibri</vt:lpstr>
      <vt:lpstr>Franklin Gothic Book</vt:lpstr>
      <vt:lpstr>Times</vt:lpstr>
      <vt:lpstr>Times New Roman</vt:lpstr>
      <vt:lpstr>Tw Cen MT</vt:lpstr>
      <vt:lpstr>Tw Cen MT Condensed</vt:lpstr>
      <vt:lpstr>Wingdings 3</vt:lpstr>
      <vt:lpstr>Integral</vt:lpstr>
      <vt:lpstr>FAGVALG EDVARD MUNCH VIDEREGÅENDE SKOLE</vt:lpstr>
      <vt:lpstr>INFORMASJON TIL ELEVENE</vt:lpstr>
      <vt:lpstr>INFORMASJON LIGGER PÅ HJEMMESIDEN</vt:lpstr>
      <vt:lpstr>Noen begreper </vt:lpstr>
      <vt:lpstr>PowerPoint-presentasjon</vt:lpstr>
      <vt:lpstr>Matematikk – alle må velge matematikk i vg2 </vt:lpstr>
      <vt:lpstr>PowerPoint-presentasjon</vt:lpstr>
      <vt:lpstr>PowerPoint-presentasjon</vt:lpstr>
      <vt:lpstr>FAGVALG- studiespesialisering EDVARD MUNCH VIDEREGÅENDE SKOLE</vt:lpstr>
      <vt:lpstr>Studiespesialisering – fellesfag og VALGFRIE programfag</vt:lpstr>
      <vt:lpstr>PowerPoint-presentasjon</vt:lpstr>
      <vt:lpstr>Valg av fag</vt:lpstr>
      <vt:lpstr>Valg av fag elever uten 2. fremmedspråk på ungdomsskolen</vt:lpstr>
      <vt:lpstr>Studiespesialisering –  fag på Edvard Munch</vt:lpstr>
      <vt:lpstr>Eksempler på studier med spesielle opptakskrav  </vt:lpstr>
      <vt:lpstr>FREMMEDSPRÅK NIVÅ 3</vt:lpstr>
      <vt:lpstr>FAGVALG- kunst, design og arkitektur EDVARD MUNCH VIDEREGÅENDE SKOLE</vt:lpstr>
      <vt:lpstr>UTDANNINGSPROGRAMMET KUNST, DESIGN OG ARKITEKTUR</vt:lpstr>
      <vt:lpstr>PowerPoint-presentasjon</vt:lpstr>
      <vt:lpstr>VALGFRIE PROGRAMFAG FRA KUNST, DESIGN OG ARKITEKTUR</vt:lpstr>
      <vt:lpstr>FAGVALG- MUSIKK, DANS, DRAMA EDVARD MUNCH VIDEREGÅENDE SKOLE</vt:lpstr>
      <vt:lpstr>UTDANNINGSPROGRAMMET MUSIKK, DANS, DRAMA</vt:lpstr>
      <vt:lpstr>PowerPoint-presentasjon</vt:lpstr>
      <vt:lpstr>VALGFRIE PROGRAMFAG FRA MUSIKK, DANS, DRAMA</vt:lpstr>
      <vt:lpstr>VIDERE STUDIER – INFORMASJON V/ RÅDGIVER EDVARD MUNCH VIDEREGÅENDE SKOLE</vt:lpstr>
      <vt:lpstr>Generell studiekompetanse </vt:lpstr>
      <vt:lpstr>Eksempler på studier med spesielle opptakskrav/KRAV TIL BESTEMTE FAG </vt:lpstr>
      <vt:lpstr> Forskjell på  førstegangsvitnemål og ordinært vitnemål? </vt:lpstr>
      <vt:lpstr>Hva får elevene av informasjon og veiledning OM VIDERE STUDIER?</vt:lpstr>
      <vt:lpstr>For mer informasjon  gå inn på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Skolestart 2016</dc:title>
  <dc:creator>Stein Kristian Dillevig</dc:creator>
  <cp:lastModifiedBy>Herdis Wiig</cp:lastModifiedBy>
  <cp:revision>132</cp:revision>
  <dcterms:created xsi:type="dcterms:W3CDTF">2016-08-15T18:39:49Z</dcterms:created>
  <dcterms:modified xsi:type="dcterms:W3CDTF">2018-12-12T13:49:59Z</dcterms:modified>
</cp:coreProperties>
</file>